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B7F"/>
    <a:srgbClr val="ECBA4C"/>
    <a:srgbClr val="003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61"/>
  </p:normalViewPr>
  <p:slideViewPr>
    <p:cSldViewPr snapToGrid="0" snapToObjects="1">
      <p:cViewPr varScale="1">
        <p:scale>
          <a:sx n="88" d="100"/>
          <a:sy n="88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C89C-E074-8148-8FE0-EEFE3E15D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C424B-DE19-9840-8170-0E5A92A1A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09B0D-4154-5843-937C-E6D64A83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67FF1-C27A-564E-B08E-04C0F0BFD46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33DC6-40A4-8649-9091-9D88E97F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90FD4-B664-5746-A52B-223DD2F2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4F39A9-D8E6-4940-9FE9-BB47104036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B5036-CD4E-D84D-AC22-C9A819102389}"/>
              </a:ext>
            </a:extLst>
          </p:cNvPr>
          <p:cNvSpPr/>
          <p:nvPr userDrawn="1"/>
        </p:nvSpPr>
        <p:spPr>
          <a:xfrm>
            <a:off x="307145" y="337625"/>
            <a:ext cx="11577710" cy="5528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1143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7CF2-8790-FB4B-9FA6-7AC45F49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086D4-E545-7B49-A79E-EFCFBDDA6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BF62C-BC74-5649-BF4B-43395FB0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67FF1-C27A-564E-B08E-04C0F0BFD46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3CC7F-57C1-084B-933C-F26B82C6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329E2-D842-F64C-8804-60992034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4F39A9-D8E6-4940-9FE9-BB471040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7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F2CAAD-A57E-9043-B5EB-D9F583D80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DCE18-CD7C-864A-A949-0ACBBE4F8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54123-7156-4B41-974B-0EFAC899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67FF1-C27A-564E-B08E-04C0F0BFD46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28C66-3670-FE4D-861D-94505ABA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B246C-3C88-BE43-A7A5-F293A6A2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4F39A9-D8E6-4940-9FE9-BB471040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81D7-BEFD-B349-B924-A029C342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58BA3-F1E7-A84D-A8AB-DBB847283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0AA7C-B0EC-BA4B-BFDC-2D7080CD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67FF1-C27A-564E-B08E-04C0F0BFD46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A78E7-A980-6E43-B25A-A0390991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DE1FB-1742-CD40-9F2B-4B227E3D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4F39A9-D8E6-4940-9FE9-BB471040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728B-F25F-E148-A5D7-BCE10719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3E990-FE75-5849-9FCB-DEF0BE950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77A14-FCC2-884E-913F-24085D8E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67FF1-C27A-564E-B08E-04C0F0BFD46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656AE-FD80-C042-AFF5-A44B9E77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9EA00-A186-1A49-A546-F2699B8F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4F39A9-D8E6-4940-9FE9-BB471040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2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74CB-FD9A-3D41-BA1B-0E7D6BE0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A259-4509-A943-971C-D7B1C850F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0D78A-59B3-344E-96E1-0BDF2F71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5BB2C-6013-6641-A61A-66C0D32DD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67FF1-C27A-564E-B08E-04C0F0BFD46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B027D-47AB-664D-9794-DCB89108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07581-9905-1C47-B63E-C681F061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4F39A9-D8E6-4940-9FE9-BB471040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4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4072-FD0B-8E49-8973-9799D451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EBFB4-2DE6-9E41-ADA4-072F7759C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60E25-3BEB-D942-9341-7E55C0502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5A0B03-9EFD-BB4F-B7DF-795A52A82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520AB-F9E6-9A49-8643-8078C4341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9D0EA-EE01-A24B-A5F2-7EA325E8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67FF1-C27A-564E-B08E-04C0F0BFD46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FBE2B-D414-C643-AA34-B5997237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5534D3-90FC-E648-8AE8-6F1F22C2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4F39A9-D8E6-4940-9FE9-BB471040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1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D2F2-FCAC-BD4A-824C-D1D1ED1D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05CAD-0FD5-294E-97E3-2FAF9EC2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67FF1-C27A-564E-B08E-04C0F0BFD46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C010E-89A9-2248-99D8-D7547BF6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3ADAA-4D80-5845-BBBF-B3D27074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4F39A9-D8E6-4940-9FE9-BB471040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6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A41127-1ED5-CB44-A418-B1C1FF2C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67FF1-C27A-564E-B08E-04C0F0BFD46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DFD84-4A56-2D44-9FFC-A74FE5A6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E3DE8-B16D-ED4B-9089-1624D964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4F39A9-D8E6-4940-9FE9-BB471040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4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1375-0930-0243-AA32-341355B9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DF40A-6D3E-3A48-87CE-EC4A4ADA6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E332B-834A-8648-BB3F-4CAFF38A8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32E80-63BE-514D-B6D4-B48E5C9F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67FF1-C27A-564E-B08E-04C0F0BFD46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C8E55-CB63-CC4A-A2DF-A39F8459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96F1B-0BAD-F041-AA58-9A109958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4F39A9-D8E6-4940-9FE9-BB471040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2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F9AA-29C3-0A4F-B698-76711825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32C0F-951A-334F-B384-F601BDAFB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37B99-857F-7C43-A642-901EFD1FB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ADE27-1A90-3F4F-AA2F-8FD70D06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D67FF1-C27A-564E-B08E-04C0F0BFD46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6F49B-0F29-BA41-BB59-FF07F5C4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8F81F-9DB2-FE4E-8141-8E6545B8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4F39A9-D8E6-4940-9FE9-BB471040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1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4E4749-EE1A-594C-8EA8-6A29F6842B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2422" b="13044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CB158C-2968-2B46-A8A3-65CCA20BF189}"/>
              </a:ext>
            </a:extLst>
          </p:cNvPr>
          <p:cNvSpPr/>
          <p:nvPr userDrawn="1"/>
        </p:nvSpPr>
        <p:spPr>
          <a:xfrm>
            <a:off x="307145" y="337625"/>
            <a:ext cx="11577710" cy="6109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1143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D32A5-72F3-9A40-BDC1-6DBDBD49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06" y="365125"/>
            <a:ext cx="10803988" cy="985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AD663-D77E-2C43-BFDA-CC5BDDE09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1825625"/>
            <a:ext cx="10789921" cy="2929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E3ED10-8760-E44A-9AA4-14E552ADBF7F}"/>
              </a:ext>
            </a:extLst>
          </p:cNvPr>
          <p:cNvCxnSpPr>
            <a:cxnSpLocks/>
          </p:cNvCxnSpPr>
          <p:nvPr userDrawn="1"/>
        </p:nvCxnSpPr>
        <p:spPr>
          <a:xfrm>
            <a:off x="661182" y="1448973"/>
            <a:ext cx="10888393" cy="0"/>
          </a:xfrm>
          <a:prstGeom prst="line">
            <a:avLst/>
          </a:prstGeom>
          <a:ln w="28575">
            <a:solidFill>
              <a:srgbClr val="ECB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0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296B7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CBA4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CBA4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CBA4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3010-54CA-7F4C-947C-D7322EF0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06" y="365125"/>
            <a:ext cx="10803988" cy="985373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EBBEE-2C1C-C847-B048-9921F3A5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745101"/>
            <a:ext cx="7205003" cy="2929255"/>
          </a:xfrm>
        </p:spPr>
        <p:txBody>
          <a:bodyPr/>
          <a:lstStyle/>
          <a:p>
            <a:r>
              <a:rPr lang="en-US" dirty="0"/>
              <a:t>Brief summary of event</a:t>
            </a:r>
          </a:p>
          <a:p>
            <a:r>
              <a:rPr lang="en-US" dirty="0"/>
              <a:t>Or information</a:t>
            </a:r>
          </a:p>
          <a:p>
            <a:r>
              <a:rPr lang="en-US" dirty="0"/>
              <a:t>Preferably in bullet form</a:t>
            </a:r>
          </a:p>
          <a:p>
            <a:r>
              <a:rPr lang="en-US" dirty="0"/>
              <a:t>The slide will appear for only 11 seconds</a:t>
            </a:r>
          </a:p>
          <a:p>
            <a:r>
              <a:rPr lang="en-US" dirty="0"/>
              <a:t>Please limit the amount of text on the slide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32A3723-4D22-3340-BD0D-3442E6A787A1}"/>
              </a:ext>
            </a:extLst>
          </p:cNvPr>
          <p:cNvSpPr txBox="1">
            <a:spLocks/>
          </p:cNvSpPr>
          <p:nvPr/>
        </p:nvSpPr>
        <p:spPr>
          <a:xfrm>
            <a:off x="701040" y="5843487"/>
            <a:ext cx="10719581" cy="465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3F4E"/>
              </a:buClr>
            </a:pPr>
            <a:r>
              <a:rPr lang="en-US" sz="2800" b="1" i="1" dirty="0">
                <a:solidFill>
                  <a:srgbClr val="296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 or web link for more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285829-2DD6-E947-9D33-55B906181377}"/>
              </a:ext>
            </a:extLst>
          </p:cNvPr>
          <p:cNvSpPr/>
          <p:nvPr/>
        </p:nvSpPr>
        <p:spPr>
          <a:xfrm>
            <a:off x="8135816" y="1745101"/>
            <a:ext cx="3362178" cy="3783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Your Event or </a:t>
            </a:r>
            <a:br>
              <a:rPr lang="en-US" sz="24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Information</a:t>
            </a:r>
            <a:br>
              <a:rPr lang="en-US" sz="24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Image Here</a:t>
            </a:r>
          </a:p>
        </p:txBody>
      </p:sp>
    </p:spTree>
    <p:extLst>
      <p:ext uri="{BB962C8B-B14F-4D97-AF65-F5344CB8AC3E}">
        <p14:creationId xmlns:p14="http://schemas.microsoft.com/office/powerpoint/2010/main" val="1891563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39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Kane, Allen (NIH/NCI) [C]</dc:creator>
  <cp:lastModifiedBy>McCutchen, Ted (NIH/NCI) [C]</cp:lastModifiedBy>
  <cp:revision>10</cp:revision>
  <dcterms:created xsi:type="dcterms:W3CDTF">2018-11-05T16:20:40Z</dcterms:created>
  <dcterms:modified xsi:type="dcterms:W3CDTF">2018-11-13T15:48:51Z</dcterms:modified>
</cp:coreProperties>
</file>