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6"/>
  </p:notesMasterIdLst>
  <p:sldIdLst>
    <p:sldId id="257" r:id="rId5"/>
  </p:sldIdLst>
  <p:sldSz cx="51206400" cy="256032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ory Frost" initials="GF" lastIdx="6" clrIdx="0">
    <p:extLst>
      <p:ext uri="{19B8F6BF-5375-455C-9EA6-DF929625EA0E}">
        <p15:presenceInfo xmlns:p15="http://schemas.microsoft.com/office/powerpoint/2012/main" userId="S::frost@exumabio.com::3bd6fadf-df70-4c44-b9e3-5e58fb7039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C5AF"/>
    <a:srgbClr val="3E51AF"/>
    <a:srgbClr val="EAF9FC"/>
    <a:srgbClr val="E0F6FA"/>
    <a:srgbClr val="3E52AF"/>
    <a:srgbClr val="0000FF"/>
    <a:srgbClr val="3090AC"/>
    <a:srgbClr val="9CCAD6"/>
    <a:srgbClr val="9CC8D6"/>
    <a:srgbClr val="96C8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E8BAB7-9F12-4287-BBBD-9D3C6CED92A0}" v="8" dt="2022-09-13T03:39:01.290"/>
    <p1510:client id="{081CE396-6A45-4D98-8B8F-24E8EF3AB4C9}" v="997" vWet="999" dt="2022-09-14T01:54:06.476"/>
    <p1510:client id="{2C50358E-7691-4BAB-8682-92C38B2870BF}" v="244" vWet="246" dt="2022-09-13T21:38:50.972"/>
    <p1510:client id="{4A50DA90-3E2B-4A1E-9172-3DCBCE36A71E}" v="2" dt="2022-09-14T02:11:45.517"/>
    <p1510:client id="{60E6F8CB-4695-46C8-B2B1-DD86DA555B38}" v="1126" dt="2022-09-14T02:30:25.579"/>
    <p1510:client id="{623A07C7-7F29-4D6A-B0A7-AAD4C26278D1}" v="60" dt="2022-09-13T03:38:05.075"/>
    <p1510:client id="{CEA61318-40CD-4860-9F69-5AA5F212FC16}" v="47" dt="2022-09-13T20:46:49.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0" d="100"/>
          <a:sy n="30" d="100"/>
        </p:scale>
        <p:origin x="-1776" y="-2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6/11/relationships/changesInfo" Target="changesInfos/changesInfo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 Id="rId14" Type="http://schemas.openxmlformats.org/officeDocument/2006/relationships/customXml" Target="../customXml/item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Andraza" userId="0a4bb314-5f43-49fc-8ca5-4f68a53eeb62" providerId="ADAL" clId="{081CE396-6A45-4D98-8B8F-24E8EF3AB4C9}"/>
    <pc:docChg chg="custSel modSld">
      <pc:chgData name="Michelle Andraza" userId="0a4bb314-5f43-49fc-8ca5-4f68a53eeb62" providerId="ADAL" clId="{081CE396-6A45-4D98-8B8F-24E8EF3AB4C9}" dt="2022-09-13T21:39:15.684" v="993" actId="20577"/>
      <pc:docMkLst>
        <pc:docMk/>
      </pc:docMkLst>
      <pc:sldChg chg="addSp delSp modSp mod">
        <pc:chgData name="Michelle Andraza" userId="0a4bb314-5f43-49fc-8ca5-4f68a53eeb62" providerId="ADAL" clId="{081CE396-6A45-4D98-8B8F-24E8EF3AB4C9}" dt="2022-09-13T21:39:15.684" v="993" actId="20577"/>
        <pc:sldMkLst>
          <pc:docMk/>
          <pc:sldMk cId="1814535727" sldId="257"/>
        </pc:sldMkLst>
        <pc:spChg chg="del">
          <ac:chgData name="Michelle Andraza" userId="0a4bb314-5f43-49fc-8ca5-4f68a53eeb62" providerId="ADAL" clId="{081CE396-6A45-4D98-8B8F-24E8EF3AB4C9}" dt="2022-09-13T20:25:57.055" v="0" actId="478"/>
          <ac:spMkLst>
            <pc:docMk/>
            <pc:sldMk cId="1814535727" sldId="257"/>
            <ac:spMk id="13" creationId="{2C2518FD-9C04-4B20-AD26-7DB6659876A1}"/>
          </ac:spMkLst>
        </pc:spChg>
        <pc:spChg chg="del">
          <ac:chgData name="Michelle Andraza" userId="0a4bb314-5f43-49fc-8ca5-4f68a53eeb62" providerId="ADAL" clId="{081CE396-6A45-4D98-8B8F-24E8EF3AB4C9}" dt="2022-09-13T20:25:57.055" v="0" actId="478"/>
          <ac:spMkLst>
            <pc:docMk/>
            <pc:sldMk cId="1814535727" sldId="257"/>
            <ac:spMk id="68" creationId="{FD327A27-F02D-406D-9370-4D662FE89399}"/>
          </ac:spMkLst>
        </pc:spChg>
        <pc:spChg chg="del">
          <ac:chgData name="Michelle Andraza" userId="0a4bb314-5f43-49fc-8ca5-4f68a53eeb62" providerId="ADAL" clId="{081CE396-6A45-4D98-8B8F-24E8EF3AB4C9}" dt="2022-09-13T20:25:57.055" v="0" actId="478"/>
          <ac:spMkLst>
            <pc:docMk/>
            <pc:sldMk cId="1814535727" sldId="257"/>
            <ac:spMk id="69" creationId="{0D174B12-B45C-4129-8476-0ECDEF32429C}"/>
          </ac:spMkLst>
        </pc:spChg>
        <pc:spChg chg="del mod">
          <ac:chgData name="Michelle Andraza" userId="0a4bb314-5f43-49fc-8ca5-4f68a53eeb62" providerId="ADAL" clId="{081CE396-6A45-4D98-8B8F-24E8EF3AB4C9}" dt="2022-09-13T20:47:53.133" v="117" actId="478"/>
          <ac:spMkLst>
            <pc:docMk/>
            <pc:sldMk cId="1814535727" sldId="257"/>
            <ac:spMk id="71" creationId="{74260D94-AC0A-46C8-88BD-0D04A13B1C32}"/>
          </ac:spMkLst>
        </pc:spChg>
        <pc:spChg chg="mod">
          <ac:chgData name="Michelle Andraza" userId="0a4bb314-5f43-49fc-8ca5-4f68a53eeb62" providerId="ADAL" clId="{081CE396-6A45-4D98-8B8F-24E8EF3AB4C9}" dt="2022-09-13T20:45:03.335" v="85" actId="1076"/>
          <ac:spMkLst>
            <pc:docMk/>
            <pc:sldMk cId="1814535727" sldId="257"/>
            <ac:spMk id="77" creationId="{931BC1DD-1E08-45BC-BBAA-65F0F50E8EEB}"/>
          </ac:spMkLst>
        </pc:spChg>
        <pc:spChg chg="mod">
          <ac:chgData name="Michelle Andraza" userId="0a4bb314-5f43-49fc-8ca5-4f68a53eeb62" providerId="ADAL" clId="{081CE396-6A45-4D98-8B8F-24E8EF3AB4C9}" dt="2022-09-13T20:45:06.081" v="86" actId="1076"/>
          <ac:spMkLst>
            <pc:docMk/>
            <pc:sldMk cId="1814535727" sldId="257"/>
            <ac:spMk id="78" creationId="{B86A72BB-8FAE-4DD5-9BC0-E5D522A36F02}"/>
          </ac:spMkLst>
        </pc:spChg>
        <pc:spChg chg="add mod">
          <ac:chgData name="Michelle Andraza" userId="0a4bb314-5f43-49fc-8ca5-4f68a53eeb62" providerId="ADAL" clId="{081CE396-6A45-4D98-8B8F-24E8EF3AB4C9}" dt="2022-09-13T20:45:34.114" v="95" actId="20577"/>
          <ac:spMkLst>
            <pc:docMk/>
            <pc:sldMk cId="1814535727" sldId="257"/>
            <ac:spMk id="83" creationId="{9D0CD891-C64A-4D5D-BD10-8BED8E795CBE}"/>
          </ac:spMkLst>
        </pc:spChg>
        <pc:spChg chg="mod">
          <ac:chgData name="Michelle Andraza" userId="0a4bb314-5f43-49fc-8ca5-4f68a53eeb62" providerId="ADAL" clId="{081CE396-6A45-4D98-8B8F-24E8EF3AB4C9}" dt="2022-09-13T21:39:15.684" v="993" actId="20577"/>
          <ac:spMkLst>
            <pc:docMk/>
            <pc:sldMk cId="1814535727" sldId="257"/>
            <ac:spMk id="249" creationId="{0F63E9DB-6806-4A0C-BBCB-DCF400839F92}"/>
          </ac:spMkLst>
        </pc:spChg>
        <pc:spChg chg="mod">
          <ac:chgData name="Michelle Andraza" userId="0a4bb314-5f43-49fc-8ca5-4f68a53eeb62" providerId="ADAL" clId="{081CE396-6A45-4D98-8B8F-24E8EF3AB4C9}" dt="2022-09-13T20:44:59.766" v="84" actId="1076"/>
          <ac:spMkLst>
            <pc:docMk/>
            <pc:sldMk cId="1814535727" sldId="257"/>
            <ac:spMk id="358" creationId="{58DDDC69-B280-4E08-9564-D47CEA2826A6}"/>
          </ac:spMkLst>
        </pc:spChg>
        <pc:picChg chg="add del mod">
          <ac:chgData name="Michelle Andraza" userId="0a4bb314-5f43-49fc-8ca5-4f68a53eeb62" providerId="ADAL" clId="{081CE396-6A45-4D98-8B8F-24E8EF3AB4C9}" dt="2022-09-13T20:38:19.156" v="83" actId="478"/>
          <ac:picMkLst>
            <pc:docMk/>
            <pc:sldMk cId="1814535727" sldId="257"/>
            <ac:picMk id="2" creationId="{23E1CD06-AA97-489A-8CAB-88FB540D0EE5}"/>
          </ac:picMkLst>
        </pc:picChg>
        <pc:picChg chg="add del mod">
          <ac:chgData name="Michelle Andraza" userId="0a4bb314-5f43-49fc-8ca5-4f68a53eeb62" providerId="ADAL" clId="{081CE396-6A45-4D98-8B8F-24E8EF3AB4C9}" dt="2022-09-13T20:38:19.156" v="83" actId="478"/>
          <ac:picMkLst>
            <pc:docMk/>
            <pc:sldMk cId="1814535727" sldId="257"/>
            <ac:picMk id="4" creationId="{72B87B60-59B2-467D-BA06-DFFC94C5E3B4}"/>
          </ac:picMkLst>
        </pc:picChg>
        <pc:picChg chg="add del mod">
          <ac:chgData name="Michelle Andraza" userId="0a4bb314-5f43-49fc-8ca5-4f68a53eeb62" providerId="ADAL" clId="{081CE396-6A45-4D98-8B8F-24E8EF3AB4C9}" dt="2022-09-13T20:38:17.165" v="82" actId="478"/>
          <ac:picMkLst>
            <pc:docMk/>
            <pc:sldMk cId="1814535727" sldId="257"/>
            <ac:picMk id="5" creationId="{8D8F891B-E685-4A3F-8F9E-EB2F0F32A407}"/>
          </ac:picMkLst>
        </pc:picChg>
        <pc:picChg chg="add del">
          <ac:chgData name="Michelle Andraza" userId="0a4bb314-5f43-49fc-8ca5-4f68a53eeb62" providerId="ADAL" clId="{081CE396-6A45-4D98-8B8F-24E8EF3AB4C9}" dt="2022-09-13T20:46:19.750" v="97" actId="478"/>
          <ac:picMkLst>
            <pc:docMk/>
            <pc:sldMk cId="1814535727" sldId="257"/>
            <ac:picMk id="7" creationId="{404F27DC-3C24-4170-8A29-F8A69B7762C0}"/>
          </ac:picMkLst>
        </pc:picChg>
        <pc:picChg chg="add mod modCrop">
          <ac:chgData name="Michelle Andraza" userId="0a4bb314-5f43-49fc-8ca5-4f68a53eeb62" providerId="ADAL" clId="{081CE396-6A45-4D98-8B8F-24E8EF3AB4C9}" dt="2022-09-13T20:58:34.456" v="906" actId="1076"/>
          <ac:picMkLst>
            <pc:docMk/>
            <pc:sldMk cId="1814535727" sldId="257"/>
            <ac:picMk id="18" creationId="{10DCD70C-7868-4099-B838-00AF67D55EFA}"/>
          </ac:picMkLst>
        </pc:picChg>
        <pc:picChg chg="add del">
          <ac:chgData name="Michelle Andraza" userId="0a4bb314-5f43-49fc-8ca5-4f68a53eeb62" providerId="ADAL" clId="{081CE396-6A45-4D98-8B8F-24E8EF3AB4C9}" dt="2022-09-13T20:59:07.263" v="908" actId="478"/>
          <ac:picMkLst>
            <pc:docMk/>
            <pc:sldMk cId="1814535727" sldId="257"/>
            <ac:picMk id="20" creationId="{80FFC444-3959-4D4B-9E56-CB82468628BE}"/>
          </ac:picMkLst>
        </pc:picChg>
        <pc:picChg chg="del">
          <ac:chgData name="Michelle Andraza" userId="0a4bb314-5f43-49fc-8ca5-4f68a53eeb62" providerId="ADAL" clId="{081CE396-6A45-4D98-8B8F-24E8EF3AB4C9}" dt="2022-09-13T20:25:57.055" v="0" actId="478"/>
          <ac:picMkLst>
            <pc:docMk/>
            <pc:sldMk cId="1814535727" sldId="257"/>
            <ac:picMk id="64" creationId="{557E9DD4-92C8-4884-A979-0C33A150F9A1}"/>
          </ac:picMkLst>
        </pc:picChg>
        <pc:picChg chg="del">
          <ac:chgData name="Michelle Andraza" userId="0a4bb314-5f43-49fc-8ca5-4f68a53eeb62" providerId="ADAL" clId="{081CE396-6A45-4D98-8B8F-24E8EF3AB4C9}" dt="2022-09-13T20:25:57.055" v="0" actId="478"/>
          <ac:picMkLst>
            <pc:docMk/>
            <pc:sldMk cId="1814535727" sldId="257"/>
            <ac:picMk id="67" creationId="{D5C089FF-D2E9-436C-B8A3-7126F3CFE34F}"/>
          </ac:picMkLst>
        </pc:picChg>
        <pc:picChg chg="add del mod">
          <ac:chgData name="Michelle Andraza" userId="0a4bb314-5f43-49fc-8ca5-4f68a53eeb62" providerId="ADAL" clId="{081CE396-6A45-4D98-8B8F-24E8EF3AB4C9}" dt="2022-09-13T20:38:17.165" v="82" actId="478"/>
          <ac:picMkLst>
            <pc:docMk/>
            <pc:sldMk cId="1814535727" sldId="257"/>
            <ac:picMk id="75" creationId="{03805F4B-EBB1-4923-A02A-A77043D24660}"/>
          </ac:picMkLst>
        </pc:picChg>
        <pc:picChg chg="add del mod">
          <ac:chgData name="Michelle Andraza" userId="0a4bb314-5f43-49fc-8ca5-4f68a53eeb62" providerId="ADAL" clId="{081CE396-6A45-4D98-8B8F-24E8EF3AB4C9}" dt="2022-09-13T20:38:17.165" v="82" actId="478"/>
          <ac:picMkLst>
            <pc:docMk/>
            <pc:sldMk cId="1814535727" sldId="257"/>
            <ac:picMk id="76" creationId="{81B18A88-BF3A-4CA7-A0AE-2BEA74D29059}"/>
          </ac:picMkLst>
        </pc:picChg>
        <pc:picChg chg="add del mod">
          <ac:chgData name="Michelle Andraza" userId="0a4bb314-5f43-49fc-8ca5-4f68a53eeb62" providerId="ADAL" clId="{081CE396-6A45-4D98-8B8F-24E8EF3AB4C9}" dt="2022-09-13T20:58:28.365" v="904" actId="478"/>
          <ac:picMkLst>
            <pc:docMk/>
            <pc:sldMk cId="1814535727" sldId="257"/>
            <ac:picMk id="81" creationId="{21080C56-756D-4513-8DF9-15D1F0D422B8}"/>
          </ac:picMkLst>
        </pc:picChg>
        <pc:picChg chg="add del mod">
          <ac:chgData name="Michelle Andraza" userId="0a4bb314-5f43-49fc-8ca5-4f68a53eeb62" providerId="ADAL" clId="{081CE396-6A45-4D98-8B8F-24E8EF3AB4C9}" dt="2022-09-13T20:45:23.386" v="92"/>
          <ac:picMkLst>
            <pc:docMk/>
            <pc:sldMk cId="1814535727" sldId="257"/>
            <ac:picMk id="82" creationId="{E2B6514A-6ED7-4876-92DA-520F11808268}"/>
          </ac:picMkLst>
        </pc:picChg>
        <pc:picChg chg="add mod">
          <ac:chgData name="Michelle Andraza" userId="0a4bb314-5f43-49fc-8ca5-4f68a53eeb62" providerId="ADAL" clId="{081CE396-6A45-4D98-8B8F-24E8EF3AB4C9}" dt="2022-09-13T20:58:23.344" v="903" actId="14100"/>
          <ac:picMkLst>
            <pc:docMk/>
            <pc:sldMk cId="1814535727" sldId="257"/>
            <ac:picMk id="84" creationId="{2262D464-BEAD-46F4-B311-BF2ECB133DFB}"/>
          </ac:picMkLst>
        </pc:picChg>
        <pc:picChg chg="add mod">
          <ac:chgData name="Michelle Andraza" userId="0a4bb314-5f43-49fc-8ca5-4f68a53eeb62" providerId="ADAL" clId="{081CE396-6A45-4D98-8B8F-24E8EF3AB4C9}" dt="2022-09-13T20:59:27.062" v="916" actId="1076"/>
          <ac:picMkLst>
            <pc:docMk/>
            <pc:sldMk cId="1814535727" sldId="257"/>
            <ac:picMk id="85" creationId="{FF4E8A08-0EE1-475F-896F-313BEC6DE7E8}"/>
          </ac:picMkLst>
        </pc:picChg>
        <pc:picChg chg="add mod">
          <ac:chgData name="Michelle Andraza" userId="0a4bb314-5f43-49fc-8ca5-4f68a53eeb62" providerId="ADAL" clId="{081CE396-6A45-4D98-8B8F-24E8EF3AB4C9}" dt="2022-09-13T20:59:46.734" v="922" actId="14100"/>
          <ac:picMkLst>
            <pc:docMk/>
            <pc:sldMk cId="1814535727" sldId="257"/>
            <ac:picMk id="86" creationId="{B99A6AC7-6D58-421C-812F-D4A73F2C184D}"/>
          </ac:picMkLst>
        </pc:picChg>
      </pc:sldChg>
    </pc:docChg>
  </pc:docChgLst>
  <pc:docChgLst>
    <pc:chgData name="Frederic Vigant" userId="ca368a2f-b497-476c-bde0-a097e1b44892" providerId="ADAL" clId="{2C50358E-7691-4BAB-8682-92C38B2870BF}"/>
    <pc:docChg chg="custSel modSld">
      <pc:chgData name="Frederic Vigant" userId="ca368a2f-b497-476c-bde0-a097e1b44892" providerId="ADAL" clId="{2C50358E-7691-4BAB-8682-92C38B2870BF}" dt="2022-09-13T21:36:27.327" v="243" actId="20577"/>
      <pc:docMkLst>
        <pc:docMk/>
      </pc:docMkLst>
      <pc:sldChg chg="addSp delSp modSp mod">
        <pc:chgData name="Frederic Vigant" userId="ca368a2f-b497-476c-bde0-a097e1b44892" providerId="ADAL" clId="{2C50358E-7691-4BAB-8682-92C38B2870BF}" dt="2022-09-13T21:36:27.327" v="243" actId="20577"/>
        <pc:sldMkLst>
          <pc:docMk/>
          <pc:sldMk cId="1814535727" sldId="257"/>
        </pc:sldMkLst>
        <pc:spChg chg="mod">
          <ac:chgData name="Frederic Vigant" userId="ca368a2f-b497-476c-bde0-a097e1b44892" providerId="ADAL" clId="{2C50358E-7691-4BAB-8682-92C38B2870BF}" dt="2022-09-13T21:35:37.378" v="206" actId="33524"/>
          <ac:spMkLst>
            <pc:docMk/>
            <pc:sldMk cId="1814535727" sldId="257"/>
            <ac:spMk id="6" creationId="{9D2B50CC-5C67-4758-8830-6D3F696D100F}"/>
          </ac:spMkLst>
        </pc:spChg>
        <pc:spChg chg="mod">
          <ac:chgData name="Frederic Vigant" userId="ca368a2f-b497-476c-bde0-a097e1b44892" providerId="ADAL" clId="{2C50358E-7691-4BAB-8682-92C38B2870BF}" dt="2022-09-13T21:36:27.327" v="243" actId="20577"/>
          <ac:spMkLst>
            <pc:docMk/>
            <pc:sldMk cId="1814535727" sldId="257"/>
            <ac:spMk id="8" creationId="{900BF858-32F6-41A3-A072-072D28435E59}"/>
          </ac:spMkLst>
        </pc:spChg>
        <pc:spChg chg="mod">
          <ac:chgData name="Frederic Vigant" userId="ca368a2f-b497-476c-bde0-a097e1b44892" providerId="ADAL" clId="{2C50358E-7691-4BAB-8682-92C38B2870BF}" dt="2022-09-13T21:31:26.445" v="104" actId="20577"/>
          <ac:spMkLst>
            <pc:docMk/>
            <pc:sldMk cId="1814535727" sldId="257"/>
            <ac:spMk id="16" creationId="{D0452585-C8D3-4003-A309-5B9390C25B82}"/>
          </ac:spMkLst>
        </pc:spChg>
        <pc:spChg chg="mod ord">
          <ac:chgData name="Frederic Vigant" userId="ca368a2f-b497-476c-bde0-a097e1b44892" providerId="ADAL" clId="{2C50358E-7691-4BAB-8682-92C38B2870BF}" dt="2022-09-13T21:11:26.446" v="24" actId="1076"/>
          <ac:spMkLst>
            <pc:docMk/>
            <pc:sldMk cId="1814535727" sldId="257"/>
            <ac:spMk id="33" creationId="{EB6F657F-9FDE-4570-8ADC-1CE493EE0EFC}"/>
          </ac:spMkLst>
        </pc:spChg>
        <pc:spChg chg="mod">
          <ac:chgData name="Frederic Vigant" userId="ca368a2f-b497-476c-bde0-a097e1b44892" providerId="ADAL" clId="{2C50358E-7691-4BAB-8682-92C38B2870BF}" dt="2022-09-13T21:11:10.425" v="22" actId="1076"/>
          <ac:spMkLst>
            <pc:docMk/>
            <pc:sldMk cId="1814535727" sldId="257"/>
            <ac:spMk id="36" creationId="{4CF55A30-39A2-4BE1-B586-9649AE50D81F}"/>
          </ac:spMkLst>
        </pc:spChg>
        <pc:spChg chg="mod">
          <ac:chgData name="Frederic Vigant" userId="ca368a2f-b497-476c-bde0-a097e1b44892" providerId="ADAL" clId="{2C50358E-7691-4BAB-8682-92C38B2870BF}" dt="2022-09-13T21:33:55.640" v="167" actId="20577"/>
          <ac:spMkLst>
            <pc:docMk/>
            <pc:sldMk cId="1814535727" sldId="257"/>
            <ac:spMk id="65" creationId="{CA37858E-D529-4744-9DF6-C1A7A51F224D}"/>
          </ac:spMkLst>
        </pc:spChg>
        <pc:spChg chg="add mod">
          <ac:chgData name="Frederic Vigant" userId="ca368a2f-b497-476c-bde0-a097e1b44892" providerId="ADAL" clId="{2C50358E-7691-4BAB-8682-92C38B2870BF}" dt="2022-09-13T21:23:07.199" v="40" actId="20577"/>
          <ac:spMkLst>
            <pc:docMk/>
            <pc:sldMk cId="1814535727" sldId="257"/>
            <ac:spMk id="81" creationId="{31C5F9B8-5D11-4D61-AA5A-A33AE6E8AA30}"/>
          </ac:spMkLst>
        </pc:spChg>
        <pc:spChg chg="add mod">
          <ac:chgData name="Frederic Vigant" userId="ca368a2f-b497-476c-bde0-a097e1b44892" providerId="ADAL" clId="{2C50358E-7691-4BAB-8682-92C38B2870BF}" dt="2022-09-13T21:23:12.370" v="43" actId="20577"/>
          <ac:spMkLst>
            <pc:docMk/>
            <pc:sldMk cId="1814535727" sldId="257"/>
            <ac:spMk id="82" creationId="{A374DEF9-8EE6-4344-8981-6DCACF84F5A9}"/>
          </ac:spMkLst>
        </pc:spChg>
        <pc:spChg chg="mod ord">
          <ac:chgData name="Frederic Vigant" userId="ca368a2f-b497-476c-bde0-a097e1b44892" providerId="ADAL" clId="{2C50358E-7691-4BAB-8682-92C38B2870BF}" dt="2022-09-13T21:11:45.707" v="26" actId="1076"/>
          <ac:spMkLst>
            <pc:docMk/>
            <pc:sldMk cId="1814535727" sldId="257"/>
            <ac:spMk id="90" creationId="{15A73761-2773-4540-8FCD-825CDE801296}"/>
          </ac:spMkLst>
        </pc:spChg>
        <pc:spChg chg="mod">
          <ac:chgData name="Frederic Vigant" userId="ca368a2f-b497-476c-bde0-a097e1b44892" providerId="ADAL" clId="{2C50358E-7691-4BAB-8682-92C38B2870BF}" dt="2022-09-13T21:11:10.425" v="22" actId="1076"/>
          <ac:spMkLst>
            <pc:docMk/>
            <pc:sldMk cId="1814535727" sldId="257"/>
            <ac:spMk id="108" creationId="{626B2009-E08F-4B35-836C-B6D99CE076F3}"/>
          </ac:spMkLst>
        </pc:spChg>
        <pc:spChg chg="mod">
          <ac:chgData name="Frederic Vigant" userId="ca368a2f-b497-476c-bde0-a097e1b44892" providerId="ADAL" clId="{2C50358E-7691-4BAB-8682-92C38B2870BF}" dt="2022-09-13T21:35:15.966" v="203" actId="20577"/>
          <ac:spMkLst>
            <pc:docMk/>
            <pc:sldMk cId="1814535727" sldId="257"/>
            <ac:spMk id="165" creationId="{AB4B9D86-0B44-4C93-8BDE-01C24BFEC7CB}"/>
          </ac:spMkLst>
        </pc:spChg>
        <pc:spChg chg="mod">
          <ac:chgData name="Frederic Vigant" userId="ca368a2f-b497-476c-bde0-a097e1b44892" providerId="ADAL" clId="{2C50358E-7691-4BAB-8682-92C38B2870BF}" dt="2022-09-13T21:34:25.017" v="178" actId="20577"/>
          <ac:spMkLst>
            <pc:docMk/>
            <pc:sldMk cId="1814535727" sldId="257"/>
            <ac:spMk id="253" creationId="{9B960A37-4A36-4D9C-AF8A-795567973D4B}"/>
          </ac:spMkLst>
        </pc:spChg>
        <pc:spChg chg="mod">
          <ac:chgData name="Frederic Vigant" userId="ca368a2f-b497-476c-bde0-a097e1b44892" providerId="ADAL" clId="{2C50358E-7691-4BAB-8682-92C38B2870BF}" dt="2022-09-13T21:30:24.686" v="89" actId="6549"/>
          <ac:spMkLst>
            <pc:docMk/>
            <pc:sldMk cId="1814535727" sldId="257"/>
            <ac:spMk id="427" creationId="{317567F8-5A9D-4433-9F3B-F0B018B35093}"/>
          </ac:spMkLst>
        </pc:spChg>
        <pc:graphicFrameChg chg="add mod">
          <ac:chgData name="Frederic Vigant" userId="ca368a2f-b497-476c-bde0-a097e1b44892" providerId="ADAL" clId="{2C50358E-7691-4BAB-8682-92C38B2870BF}" dt="2022-09-13T21:07:17.321" v="8" actId="1076"/>
          <ac:graphicFrameMkLst>
            <pc:docMk/>
            <pc:sldMk cId="1814535727" sldId="257"/>
            <ac:graphicFrameMk id="2" creationId="{61206639-F13E-44AD-8AB2-F31BC008F597}"/>
          </ac:graphicFrameMkLst>
        </pc:graphicFrameChg>
        <pc:picChg chg="add del mod">
          <ac:chgData name="Frederic Vigant" userId="ca368a2f-b497-476c-bde0-a097e1b44892" providerId="ADAL" clId="{2C50358E-7691-4BAB-8682-92C38B2870BF}" dt="2022-09-13T21:25:43.901" v="49" actId="478"/>
          <ac:picMkLst>
            <pc:docMk/>
            <pc:sldMk cId="1814535727" sldId="257"/>
            <ac:picMk id="5" creationId="{5D59A12A-5D89-48BB-A607-C3B7821DC01B}"/>
          </ac:picMkLst>
        </pc:picChg>
        <pc:picChg chg="add del mod">
          <ac:chgData name="Frederic Vigant" userId="ca368a2f-b497-476c-bde0-a097e1b44892" providerId="ADAL" clId="{2C50358E-7691-4BAB-8682-92C38B2870BF}" dt="2022-09-13T21:25:24.011" v="44" actId="478"/>
          <ac:picMkLst>
            <pc:docMk/>
            <pc:sldMk cId="1814535727" sldId="257"/>
            <ac:picMk id="12" creationId="{F399D1BB-BC18-465C-93F2-82A210C3D785}"/>
          </ac:picMkLst>
        </pc:picChg>
        <pc:picChg chg="del">
          <ac:chgData name="Frederic Vigant" userId="ca368a2f-b497-476c-bde0-a097e1b44892" providerId="ADAL" clId="{2C50358E-7691-4BAB-8682-92C38B2870BF}" dt="2022-09-13T21:06:47.520" v="0" actId="478"/>
          <ac:picMkLst>
            <pc:docMk/>
            <pc:sldMk cId="1814535727" sldId="257"/>
            <ac:picMk id="19" creationId="{CE629BAA-CB9F-41ED-9B1D-6315C73BA394}"/>
          </ac:picMkLst>
        </pc:picChg>
        <pc:picChg chg="add del mod">
          <ac:chgData name="Frederic Vigant" userId="ca368a2f-b497-476c-bde0-a097e1b44892" providerId="ADAL" clId="{2C50358E-7691-4BAB-8682-92C38B2870BF}" dt="2022-09-13T21:22:27.666" v="29" actId="478"/>
          <ac:picMkLst>
            <pc:docMk/>
            <pc:sldMk cId="1814535727" sldId="257"/>
            <ac:picMk id="20" creationId="{42AE2D2C-D313-4ED4-B5CE-DF141E116546}"/>
          </ac:picMkLst>
        </pc:picChg>
        <pc:picChg chg="add mod">
          <ac:chgData name="Frederic Vigant" userId="ca368a2f-b497-476c-bde0-a097e1b44892" providerId="ADAL" clId="{2C50358E-7691-4BAB-8682-92C38B2870BF}" dt="2022-09-13T21:22:51.272" v="34" actId="1076"/>
          <ac:picMkLst>
            <pc:docMk/>
            <pc:sldMk cId="1814535727" sldId="257"/>
            <ac:picMk id="22" creationId="{AE4AAAF6-0E81-4896-89EE-593E069F6F59}"/>
          </ac:picMkLst>
        </pc:picChg>
        <pc:picChg chg="add mod">
          <ac:chgData name="Frederic Vigant" userId="ca368a2f-b497-476c-bde0-a097e1b44892" providerId="ADAL" clId="{2C50358E-7691-4BAB-8682-92C38B2870BF}" dt="2022-09-13T21:22:53.938" v="36" actId="1076"/>
          <ac:picMkLst>
            <pc:docMk/>
            <pc:sldMk cId="1814535727" sldId="257"/>
            <ac:picMk id="25" creationId="{DDD3D784-59FE-482C-BB35-2AFE3CE59089}"/>
          </ac:picMkLst>
        </pc:picChg>
        <pc:picChg chg="add mod ord">
          <ac:chgData name="Frederic Vigant" userId="ca368a2f-b497-476c-bde0-a097e1b44892" providerId="ADAL" clId="{2C50358E-7691-4BAB-8682-92C38B2870BF}" dt="2022-09-13T21:25:40.616" v="48" actId="167"/>
          <ac:picMkLst>
            <pc:docMk/>
            <pc:sldMk cId="1814535727" sldId="257"/>
            <ac:picMk id="29" creationId="{EF9FACCD-0055-4184-94C4-2D369C4F9776}"/>
          </ac:picMkLst>
        </pc:picChg>
        <pc:picChg chg="add mod ord">
          <ac:chgData name="Frederic Vigant" userId="ca368a2f-b497-476c-bde0-a097e1b44892" providerId="ADAL" clId="{2C50358E-7691-4BAB-8682-92C38B2870BF}" dt="2022-09-13T21:26:04.297" v="53" actId="167"/>
          <ac:picMkLst>
            <pc:docMk/>
            <pc:sldMk cId="1814535727" sldId="257"/>
            <ac:picMk id="35" creationId="{9C00081D-CC38-42F3-BD77-F46029366225}"/>
          </ac:picMkLst>
        </pc:picChg>
        <pc:cxnChg chg="mod">
          <ac:chgData name="Frederic Vigant" userId="ca368a2f-b497-476c-bde0-a097e1b44892" providerId="ADAL" clId="{2C50358E-7691-4BAB-8682-92C38B2870BF}" dt="2022-09-13T21:11:10.425" v="22" actId="1076"/>
          <ac:cxnSpMkLst>
            <pc:docMk/>
            <pc:sldMk cId="1814535727" sldId="257"/>
            <ac:cxnSpMk id="31" creationId="{F35B9D2A-7604-47F8-8123-57175C607CC2}"/>
          </ac:cxnSpMkLst>
        </pc:cxnChg>
        <pc:cxnChg chg="mod">
          <ac:chgData name="Frederic Vigant" userId="ca368a2f-b497-476c-bde0-a097e1b44892" providerId="ADAL" clId="{2C50358E-7691-4BAB-8682-92C38B2870BF}" dt="2022-09-13T21:11:10.425" v="22" actId="1076"/>
          <ac:cxnSpMkLst>
            <pc:docMk/>
            <pc:sldMk cId="1814535727" sldId="257"/>
            <ac:cxnSpMk id="102" creationId="{F26C3E6A-580D-4543-B60D-05A9F3338A8D}"/>
          </ac:cxnSpMkLst>
        </pc:cxnChg>
      </pc:sldChg>
    </pc:docChg>
  </pc:docChgLst>
  <pc:docChgLst>
    <pc:chgData name="Frederic Vigant" userId="ca368a2f-b497-476c-bde0-a097e1b44892" providerId="ADAL" clId="{CE8FF951-8415-4656-9678-707E33A43BBD}"/>
    <pc:docChg chg="undo custSel modSld">
      <pc:chgData name="Frederic Vigant" userId="ca368a2f-b497-476c-bde0-a097e1b44892" providerId="ADAL" clId="{CE8FF951-8415-4656-9678-707E33A43BBD}" dt="2022-09-12T17:39:08.306" v="651" actId="113"/>
      <pc:docMkLst>
        <pc:docMk/>
      </pc:docMkLst>
      <pc:sldChg chg="addSp modSp mod">
        <pc:chgData name="Frederic Vigant" userId="ca368a2f-b497-476c-bde0-a097e1b44892" providerId="ADAL" clId="{CE8FF951-8415-4656-9678-707E33A43BBD}" dt="2022-09-12T17:39:08.306" v="651" actId="113"/>
        <pc:sldMkLst>
          <pc:docMk/>
          <pc:sldMk cId="1814535727" sldId="257"/>
        </pc:sldMkLst>
        <pc:spChg chg="add mod">
          <ac:chgData name="Frederic Vigant" userId="ca368a2f-b497-476c-bde0-a097e1b44892" providerId="ADAL" clId="{CE8FF951-8415-4656-9678-707E33A43BBD}" dt="2022-09-12T17:20:17.424" v="35" actId="113"/>
          <ac:spMkLst>
            <pc:docMk/>
            <pc:sldMk cId="1814535727" sldId="257"/>
            <ac:spMk id="13" creationId="{2C2518FD-9C04-4B20-AD26-7DB6659876A1}"/>
          </ac:spMkLst>
        </pc:spChg>
        <pc:spChg chg="mod">
          <ac:chgData name="Frederic Vigant" userId="ca368a2f-b497-476c-bde0-a097e1b44892" providerId="ADAL" clId="{CE8FF951-8415-4656-9678-707E33A43BBD}" dt="2022-09-12T17:19:07.232" v="26" actId="1076"/>
          <ac:spMkLst>
            <pc:docMk/>
            <pc:sldMk cId="1814535727" sldId="257"/>
            <ac:spMk id="51" creationId="{9639C464-4386-42AE-9506-084677912EC4}"/>
          </ac:spMkLst>
        </pc:spChg>
        <pc:spChg chg="mod">
          <ac:chgData name="Frederic Vigant" userId="ca368a2f-b497-476c-bde0-a097e1b44892" providerId="ADAL" clId="{CE8FF951-8415-4656-9678-707E33A43BBD}" dt="2022-09-12T17:29:57.366" v="310" actId="1076"/>
          <ac:spMkLst>
            <pc:docMk/>
            <pc:sldMk cId="1814535727" sldId="257"/>
            <ac:spMk id="61" creationId="{31C61F1D-46D8-4114-84FA-6A3789C4E479}"/>
          </ac:spMkLst>
        </pc:spChg>
        <pc:spChg chg="mod">
          <ac:chgData name="Frederic Vigant" userId="ca368a2f-b497-476c-bde0-a097e1b44892" providerId="ADAL" clId="{CE8FF951-8415-4656-9678-707E33A43BBD}" dt="2022-09-12T17:29:57.366" v="310" actId="1076"/>
          <ac:spMkLst>
            <pc:docMk/>
            <pc:sldMk cId="1814535727" sldId="257"/>
            <ac:spMk id="62" creationId="{053B011A-7D1B-4009-9390-D4B4002A302B}"/>
          </ac:spMkLst>
        </pc:spChg>
        <pc:spChg chg="mod">
          <ac:chgData name="Frederic Vigant" userId="ca368a2f-b497-476c-bde0-a097e1b44892" providerId="ADAL" clId="{CE8FF951-8415-4656-9678-707E33A43BBD}" dt="2022-09-12T17:31:29.343" v="375" actId="20577"/>
          <ac:spMkLst>
            <pc:docMk/>
            <pc:sldMk cId="1814535727" sldId="257"/>
            <ac:spMk id="65" creationId="{CA37858E-D529-4744-9DF6-C1A7A51F224D}"/>
          </ac:spMkLst>
        </pc:spChg>
        <pc:spChg chg="add mod">
          <ac:chgData name="Frederic Vigant" userId="ca368a2f-b497-476c-bde0-a097e1b44892" providerId="ADAL" clId="{CE8FF951-8415-4656-9678-707E33A43BBD}" dt="2022-09-12T17:20:22.948" v="36" actId="113"/>
          <ac:spMkLst>
            <pc:docMk/>
            <pc:sldMk cId="1814535727" sldId="257"/>
            <ac:spMk id="68" creationId="{FD327A27-F02D-406D-9370-4D662FE89399}"/>
          </ac:spMkLst>
        </pc:spChg>
        <pc:spChg chg="add mod">
          <ac:chgData name="Frederic Vigant" userId="ca368a2f-b497-476c-bde0-a097e1b44892" providerId="ADAL" clId="{CE8FF951-8415-4656-9678-707E33A43BBD}" dt="2022-09-12T17:21:01.050" v="58" actId="1076"/>
          <ac:spMkLst>
            <pc:docMk/>
            <pc:sldMk cId="1814535727" sldId="257"/>
            <ac:spMk id="69" creationId="{0D174B12-B45C-4129-8476-0ECDEF32429C}"/>
          </ac:spMkLst>
        </pc:spChg>
        <pc:spChg chg="add mod">
          <ac:chgData name="Frederic Vigant" userId="ca368a2f-b497-476c-bde0-a097e1b44892" providerId="ADAL" clId="{CE8FF951-8415-4656-9678-707E33A43BBD}" dt="2022-09-12T17:21:59.328" v="81" actId="1076"/>
          <ac:spMkLst>
            <pc:docMk/>
            <pc:sldMk cId="1814535727" sldId="257"/>
            <ac:spMk id="71" creationId="{74260D94-AC0A-46C8-88BD-0D04A13B1C32}"/>
          </ac:spMkLst>
        </pc:spChg>
        <pc:spChg chg="add mod">
          <ac:chgData name="Frederic Vigant" userId="ca368a2f-b497-476c-bde0-a097e1b44892" providerId="ADAL" clId="{CE8FF951-8415-4656-9678-707E33A43BBD}" dt="2022-09-12T17:29:57.366" v="310" actId="1076"/>
          <ac:spMkLst>
            <pc:docMk/>
            <pc:sldMk cId="1814535727" sldId="257"/>
            <ac:spMk id="72" creationId="{1FB6297E-F298-4D29-B87B-6428DEF79413}"/>
          </ac:spMkLst>
        </pc:spChg>
        <pc:spChg chg="add mod">
          <ac:chgData name="Frederic Vigant" userId="ca368a2f-b497-476c-bde0-a097e1b44892" providerId="ADAL" clId="{CE8FF951-8415-4656-9678-707E33A43BBD}" dt="2022-09-12T17:23:01.464" v="87" actId="1076"/>
          <ac:spMkLst>
            <pc:docMk/>
            <pc:sldMk cId="1814535727" sldId="257"/>
            <ac:spMk id="73" creationId="{40726CE2-7320-46FA-94E5-417002DD7C5A}"/>
          </ac:spMkLst>
        </pc:spChg>
        <pc:spChg chg="add mod">
          <ac:chgData name="Frederic Vigant" userId="ca368a2f-b497-476c-bde0-a097e1b44892" providerId="ADAL" clId="{CE8FF951-8415-4656-9678-707E33A43BBD}" dt="2022-09-12T17:23:09.772" v="90" actId="20577"/>
          <ac:spMkLst>
            <pc:docMk/>
            <pc:sldMk cId="1814535727" sldId="257"/>
            <ac:spMk id="74" creationId="{E1E39DAF-FC30-4534-A0E5-0CE4EE3374B5}"/>
          </ac:spMkLst>
        </pc:spChg>
        <pc:spChg chg="mod">
          <ac:chgData name="Frederic Vigant" userId="ca368a2f-b497-476c-bde0-a097e1b44892" providerId="ADAL" clId="{CE8FF951-8415-4656-9678-707E33A43BBD}" dt="2022-09-12T17:29:57.366" v="310" actId="1076"/>
          <ac:spMkLst>
            <pc:docMk/>
            <pc:sldMk cId="1814535727" sldId="257"/>
            <ac:spMk id="91" creationId="{C3515AC1-4D14-4F96-835E-7976ED2BD346}"/>
          </ac:spMkLst>
        </pc:spChg>
        <pc:spChg chg="mod">
          <ac:chgData name="Frederic Vigant" userId="ca368a2f-b497-476c-bde0-a097e1b44892" providerId="ADAL" clId="{CE8FF951-8415-4656-9678-707E33A43BBD}" dt="2022-09-12T17:29:57.366" v="310" actId="1076"/>
          <ac:spMkLst>
            <pc:docMk/>
            <pc:sldMk cId="1814535727" sldId="257"/>
            <ac:spMk id="92" creationId="{3F99F9EC-4984-4AC0-A41A-C971E754747A}"/>
          </ac:spMkLst>
        </pc:spChg>
        <pc:spChg chg="mod">
          <ac:chgData name="Frederic Vigant" userId="ca368a2f-b497-476c-bde0-a097e1b44892" providerId="ADAL" clId="{CE8FF951-8415-4656-9678-707E33A43BBD}" dt="2022-09-12T17:27:57.418" v="301" actId="20577"/>
          <ac:spMkLst>
            <pc:docMk/>
            <pc:sldMk cId="1814535727" sldId="257"/>
            <ac:spMk id="119" creationId="{3696A4D9-7F77-4D51-8334-94C95BEB6238}"/>
          </ac:spMkLst>
        </pc:spChg>
        <pc:spChg chg="mod">
          <ac:chgData name="Frederic Vigant" userId="ca368a2f-b497-476c-bde0-a097e1b44892" providerId="ADAL" clId="{CE8FF951-8415-4656-9678-707E33A43BBD}" dt="2022-09-12T17:32:54.702" v="380"/>
          <ac:spMkLst>
            <pc:docMk/>
            <pc:sldMk cId="1814535727" sldId="257"/>
            <ac:spMk id="165" creationId="{AB4B9D86-0B44-4C93-8BDE-01C24BFEC7CB}"/>
          </ac:spMkLst>
        </pc:spChg>
        <pc:spChg chg="mod">
          <ac:chgData name="Frederic Vigant" userId="ca368a2f-b497-476c-bde0-a097e1b44892" providerId="ADAL" clId="{CE8FF951-8415-4656-9678-707E33A43BBD}" dt="2022-09-12T17:29:24.332" v="309" actId="20577"/>
          <ac:spMkLst>
            <pc:docMk/>
            <pc:sldMk cId="1814535727" sldId="257"/>
            <ac:spMk id="167" creationId="{95B4669E-8CFD-4CAF-B9A2-4EA045ABA577}"/>
          </ac:spMkLst>
        </pc:spChg>
        <pc:spChg chg="mod">
          <ac:chgData name="Frederic Vigant" userId="ca368a2f-b497-476c-bde0-a097e1b44892" providerId="ADAL" clId="{CE8FF951-8415-4656-9678-707E33A43BBD}" dt="2022-09-12T17:39:08.306" v="651" actId="113"/>
          <ac:spMkLst>
            <pc:docMk/>
            <pc:sldMk cId="1814535727" sldId="257"/>
            <ac:spMk id="249" creationId="{0F63E9DB-6806-4A0C-BBCB-DCF400839F92}"/>
          </ac:spMkLst>
        </pc:spChg>
        <pc:spChg chg="mod">
          <ac:chgData name="Frederic Vigant" userId="ca368a2f-b497-476c-bde0-a097e1b44892" providerId="ADAL" clId="{CE8FF951-8415-4656-9678-707E33A43BBD}" dt="2022-09-12T17:29:57.366" v="310" actId="1076"/>
          <ac:spMkLst>
            <pc:docMk/>
            <pc:sldMk cId="1814535727" sldId="257"/>
            <ac:spMk id="253" creationId="{9B960A37-4A36-4D9C-AF8A-795567973D4B}"/>
          </ac:spMkLst>
        </pc:spChg>
        <pc:graphicFrameChg chg="add mod">
          <ac:chgData name="Frederic Vigant" userId="ca368a2f-b497-476c-bde0-a097e1b44892" providerId="ADAL" clId="{CE8FF951-8415-4656-9678-707E33A43BBD}" dt="2022-09-12T17:18:21.594" v="4" actId="1076"/>
          <ac:graphicFrameMkLst>
            <pc:docMk/>
            <pc:sldMk cId="1814535727" sldId="257"/>
            <ac:graphicFrameMk id="2" creationId="{F008296B-F525-451F-BC33-41C2FFC46E97}"/>
          </ac:graphicFrameMkLst>
        </pc:graphicFrameChg>
        <pc:graphicFrameChg chg="mod">
          <ac:chgData name="Frederic Vigant" userId="ca368a2f-b497-476c-bde0-a097e1b44892" providerId="ADAL" clId="{CE8FF951-8415-4656-9678-707E33A43BBD}" dt="2022-09-12T17:29:57.366" v="310" actId="1076"/>
          <ac:graphicFrameMkLst>
            <pc:docMk/>
            <pc:sldMk cId="1814535727" sldId="257"/>
            <ac:graphicFrameMk id="26" creationId="{C5FF0BAD-11FD-409A-993C-780C1BA48016}"/>
          </ac:graphicFrameMkLst>
        </pc:graphicFrameChg>
        <pc:picChg chg="mod">
          <ac:chgData name="Frederic Vigant" userId="ca368a2f-b497-476c-bde0-a097e1b44892" providerId="ADAL" clId="{CE8FF951-8415-4656-9678-707E33A43BBD}" dt="2022-09-12T17:29:57.366" v="310" actId="1076"/>
          <ac:picMkLst>
            <pc:docMk/>
            <pc:sldMk cId="1814535727" sldId="257"/>
            <ac:picMk id="11" creationId="{5938DD72-150C-4278-B6EE-A15478227494}"/>
          </ac:picMkLst>
        </pc:picChg>
        <pc:picChg chg="mod">
          <ac:chgData name="Frederic Vigant" userId="ca368a2f-b497-476c-bde0-a097e1b44892" providerId="ADAL" clId="{CE8FF951-8415-4656-9678-707E33A43BBD}" dt="2022-09-12T17:29:57.366" v="310" actId="1076"/>
          <ac:picMkLst>
            <pc:docMk/>
            <pc:sldMk cId="1814535727" sldId="257"/>
            <ac:picMk id="30" creationId="{6B2965D9-FECA-4064-BD9D-EBBD9078D0AA}"/>
          </ac:picMkLst>
        </pc:picChg>
        <pc:picChg chg="mod">
          <ac:chgData name="Frederic Vigant" userId="ca368a2f-b497-476c-bde0-a097e1b44892" providerId="ADAL" clId="{CE8FF951-8415-4656-9678-707E33A43BBD}" dt="2022-09-12T17:29:57.366" v="310" actId="1076"/>
          <ac:picMkLst>
            <pc:docMk/>
            <pc:sldMk cId="1814535727" sldId="257"/>
            <ac:picMk id="32" creationId="{F59FAB5F-1F64-4092-B75C-CD9ED5FD4891}"/>
          </ac:picMkLst>
        </pc:picChg>
        <pc:picChg chg="mod modCrop">
          <ac:chgData name="Frederic Vigant" userId="ca368a2f-b497-476c-bde0-a097e1b44892" providerId="ADAL" clId="{CE8FF951-8415-4656-9678-707E33A43BBD}" dt="2022-09-12T17:20:53.356" v="57" actId="732"/>
          <ac:picMkLst>
            <pc:docMk/>
            <pc:sldMk cId="1814535727" sldId="257"/>
            <ac:picMk id="63" creationId="{7E030093-63AE-4B09-9F73-D68B2F8011F7}"/>
          </ac:picMkLst>
        </pc:picChg>
        <pc:picChg chg="mod">
          <ac:chgData name="Frederic Vigant" userId="ca368a2f-b497-476c-bde0-a097e1b44892" providerId="ADAL" clId="{CE8FF951-8415-4656-9678-707E33A43BBD}" dt="2022-09-12T17:20:12.528" v="34" actId="1076"/>
          <ac:picMkLst>
            <pc:docMk/>
            <pc:sldMk cId="1814535727" sldId="257"/>
            <ac:picMk id="64" creationId="{557E9DD4-92C8-4884-A979-0C33A150F9A1}"/>
          </ac:picMkLst>
        </pc:picChg>
        <pc:picChg chg="mod modCrop">
          <ac:chgData name="Frederic Vigant" userId="ca368a2f-b497-476c-bde0-a097e1b44892" providerId="ADAL" clId="{CE8FF951-8415-4656-9678-707E33A43BBD}" dt="2022-09-12T17:21:36.777" v="75" actId="732"/>
          <ac:picMkLst>
            <pc:docMk/>
            <pc:sldMk cId="1814535727" sldId="257"/>
            <ac:picMk id="66" creationId="{E3BF17BB-9C46-460A-B129-6014C3464EEC}"/>
          </ac:picMkLst>
        </pc:picChg>
      </pc:sldChg>
    </pc:docChg>
  </pc:docChgLst>
  <pc:docChgLst>
    <pc:chgData name="Sidharth Kerkar" userId="3a472e4d-9743-4349-b54d-4d54f00de067" providerId="ADAL" clId="{C1D4580D-835C-49A5-AFF6-A36D640F436D}"/>
    <pc:docChg chg="modSld">
      <pc:chgData name="Sidharth Kerkar" userId="3a472e4d-9743-4349-b54d-4d54f00de067" providerId="ADAL" clId="{C1D4580D-835C-49A5-AFF6-A36D640F436D}" dt="2022-09-13T04:50:52.907" v="25" actId="1038"/>
      <pc:docMkLst>
        <pc:docMk/>
      </pc:docMkLst>
      <pc:sldChg chg="modSp mod">
        <pc:chgData name="Sidharth Kerkar" userId="3a472e4d-9743-4349-b54d-4d54f00de067" providerId="ADAL" clId="{C1D4580D-835C-49A5-AFF6-A36D640F436D}" dt="2022-09-13T04:50:52.907" v="25" actId="1038"/>
        <pc:sldMkLst>
          <pc:docMk/>
          <pc:sldMk cId="1814535727" sldId="257"/>
        </pc:sldMkLst>
        <pc:spChg chg="mod">
          <ac:chgData name="Sidharth Kerkar" userId="3a472e4d-9743-4349-b54d-4d54f00de067" providerId="ADAL" clId="{C1D4580D-835C-49A5-AFF6-A36D640F436D}" dt="2022-09-13T04:49:31.123" v="1" actId="1076"/>
          <ac:spMkLst>
            <pc:docMk/>
            <pc:sldMk cId="1814535727" sldId="257"/>
            <ac:spMk id="33" creationId="{EB6F657F-9FDE-4570-8ADC-1CE493EE0EFC}"/>
          </ac:spMkLst>
        </pc:spChg>
        <pc:spChg chg="mod">
          <ac:chgData name="Sidharth Kerkar" userId="3a472e4d-9743-4349-b54d-4d54f00de067" providerId="ADAL" clId="{C1D4580D-835C-49A5-AFF6-A36D640F436D}" dt="2022-09-13T04:49:39.681" v="3" actId="1076"/>
          <ac:spMkLst>
            <pc:docMk/>
            <pc:sldMk cId="1814535727" sldId="257"/>
            <ac:spMk id="87" creationId="{1EBC7ED6-BEB2-48DA-9987-2E368B0D5E33}"/>
          </ac:spMkLst>
        </pc:spChg>
        <pc:spChg chg="mod">
          <ac:chgData name="Sidharth Kerkar" userId="3a472e4d-9743-4349-b54d-4d54f00de067" providerId="ADAL" clId="{C1D4580D-835C-49A5-AFF6-A36D640F436D}" dt="2022-09-13T04:49:53.866" v="10" actId="1038"/>
          <ac:spMkLst>
            <pc:docMk/>
            <pc:sldMk cId="1814535727" sldId="257"/>
            <ac:spMk id="88" creationId="{B482BCE9-4ACA-4504-ADBD-DDAF7D68C71B}"/>
          </ac:spMkLst>
        </pc:spChg>
        <pc:spChg chg="mod">
          <ac:chgData name="Sidharth Kerkar" userId="3a472e4d-9743-4349-b54d-4d54f00de067" providerId="ADAL" clId="{C1D4580D-835C-49A5-AFF6-A36D640F436D}" dt="2022-09-13T04:50:06.475" v="12" actId="1076"/>
          <ac:spMkLst>
            <pc:docMk/>
            <pc:sldMk cId="1814535727" sldId="257"/>
            <ac:spMk id="89" creationId="{6B882FB3-759D-4BA5-A1D1-4AE81F7AF54D}"/>
          </ac:spMkLst>
        </pc:spChg>
        <pc:spChg chg="mod">
          <ac:chgData name="Sidharth Kerkar" userId="3a472e4d-9743-4349-b54d-4d54f00de067" providerId="ADAL" clId="{C1D4580D-835C-49A5-AFF6-A36D640F436D}" dt="2022-09-13T04:50:19.395" v="23" actId="1035"/>
          <ac:spMkLst>
            <pc:docMk/>
            <pc:sldMk cId="1814535727" sldId="257"/>
            <ac:spMk id="90" creationId="{15A73761-2773-4540-8FCD-825CDE801296}"/>
          </ac:spMkLst>
        </pc:spChg>
        <pc:spChg chg="mod">
          <ac:chgData name="Sidharth Kerkar" userId="3a472e4d-9743-4349-b54d-4d54f00de067" providerId="ADAL" clId="{C1D4580D-835C-49A5-AFF6-A36D640F436D}" dt="2022-09-13T04:50:52.907" v="25" actId="1038"/>
          <ac:spMkLst>
            <pc:docMk/>
            <pc:sldMk cId="1814535727" sldId="257"/>
            <ac:spMk id="95" creationId="{6F21930D-F2F1-43D9-B366-61D60D6EDED4}"/>
          </ac:spMkLst>
        </pc:spChg>
      </pc:sldChg>
    </pc:docChg>
  </pc:docChgLst>
  <pc:docChgLst>
    <pc:chgData name="Sidharth Kerkar" userId="3a472e4d-9743-4349-b54d-4d54f00de067" providerId="ADAL" clId="{CEA61318-40CD-4860-9F69-5AA5F212FC16}"/>
    <pc:docChg chg="undo custSel modSld">
      <pc:chgData name="Sidharth Kerkar" userId="3a472e4d-9743-4349-b54d-4d54f00de067" providerId="ADAL" clId="{CEA61318-40CD-4860-9F69-5AA5F212FC16}" dt="2022-09-13T20:46:49.940" v="208" actId="20577"/>
      <pc:docMkLst>
        <pc:docMk/>
      </pc:docMkLst>
      <pc:sldChg chg="addSp delSp modSp mod">
        <pc:chgData name="Sidharth Kerkar" userId="3a472e4d-9743-4349-b54d-4d54f00de067" providerId="ADAL" clId="{CEA61318-40CD-4860-9F69-5AA5F212FC16}" dt="2022-09-13T20:46:49.940" v="208" actId="20577"/>
        <pc:sldMkLst>
          <pc:docMk/>
          <pc:sldMk cId="1814535727" sldId="257"/>
        </pc:sldMkLst>
        <pc:spChg chg="mod">
          <ac:chgData name="Sidharth Kerkar" userId="3a472e4d-9743-4349-b54d-4d54f00de067" providerId="ADAL" clId="{CEA61318-40CD-4860-9F69-5AA5F212FC16}" dt="2022-09-13T19:43:23.931" v="64" actId="1076"/>
          <ac:spMkLst>
            <pc:docMk/>
            <pc:sldMk cId="1814535727" sldId="257"/>
            <ac:spMk id="13" creationId="{2C2518FD-9C04-4B20-AD26-7DB6659876A1}"/>
          </ac:spMkLst>
        </pc:spChg>
        <pc:spChg chg="mod">
          <ac:chgData name="Sidharth Kerkar" userId="3a472e4d-9743-4349-b54d-4d54f00de067" providerId="ADAL" clId="{CEA61318-40CD-4860-9F69-5AA5F212FC16}" dt="2022-09-13T19:38:21.972" v="36" actId="1076"/>
          <ac:spMkLst>
            <pc:docMk/>
            <pc:sldMk cId="1814535727" sldId="257"/>
            <ac:spMk id="33" creationId="{EB6F657F-9FDE-4570-8ADC-1CE493EE0EFC}"/>
          </ac:spMkLst>
        </pc:spChg>
        <pc:spChg chg="mod">
          <ac:chgData name="Sidharth Kerkar" userId="3a472e4d-9743-4349-b54d-4d54f00de067" providerId="ADAL" clId="{CEA61318-40CD-4860-9F69-5AA5F212FC16}" dt="2022-09-13T19:43:23.931" v="64" actId="1076"/>
          <ac:spMkLst>
            <pc:docMk/>
            <pc:sldMk cId="1814535727" sldId="257"/>
            <ac:spMk id="68" creationId="{FD327A27-F02D-406D-9370-4D662FE89399}"/>
          </ac:spMkLst>
        </pc:spChg>
        <pc:spChg chg="mod">
          <ac:chgData name="Sidharth Kerkar" userId="3a472e4d-9743-4349-b54d-4d54f00de067" providerId="ADAL" clId="{CEA61318-40CD-4860-9F69-5AA5F212FC16}" dt="2022-09-13T19:43:23.931" v="64" actId="1076"/>
          <ac:spMkLst>
            <pc:docMk/>
            <pc:sldMk cId="1814535727" sldId="257"/>
            <ac:spMk id="69" creationId="{0D174B12-B45C-4129-8476-0ECDEF32429C}"/>
          </ac:spMkLst>
        </pc:spChg>
        <pc:spChg chg="mod">
          <ac:chgData name="Sidharth Kerkar" userId="3a472e4d-9743-4349-b54d-4d54f00de067" providerId="ADAL" clId="{CEA61318-40CD-4860-9F69-5AA5F212FC16}" dt="2022-09-13T20:46:49.940" v="208" actId="20577"/>
          <ac:spMkLst>
            <pc:docMk/>
            <pc:sldMk cId="1814535727" sldId="257"/>
            <ac:spMk id="70" creationId="{E9D2E9EE-7065-4B1D-99DC-D274A9A059BD}"/>
          </ac:spMkLst>
        </pc:spChg>
        <pc:spChg chg="mod">
          <ac:chgData name="Sidharth Kerkar" userId="3a472e4d-9743-4349-b54d-4d54f00de067" providerId="ADAL" clId="{CEA61318-40CD-4860-9F69-5AA5F212FC16}" dt="2022-09-13T19:43:23.931" v="64" actId="1076"/>
          <ac:spMkLst>
            <pc:docMk/>
            <pc:sldMk cId="1814535727" sldId="257"/>
            <ac:spMk id="71" creationId="{74260D94-AC0A-46C8-88BD-0D04A13B1C32}"/>
          </ac:spMkLst>
        </pc:spChg>
        <pc:spChg chg="add mod">
          <ac:chgData name="Sidharth Kerkar" userId="3a472e4d-9743-4349-b54d-4d54f00de067" providerId="ADAL" clId="{CEA61318-40CD-4860-9F69-5AA5F212FC16}" dt="2022-09-13T19:44:02.732" v="72" actId="20577"/>
          <ac:spMkLst>
            <pc:docMk/>
            <pc:sldMk cId="1814535727" sldId="257"/>
            <ac:spMk id="77" creationId="{931BC1DD-1E08-45BC-BBAA-65F0F50E8EEB}"/>
          </ac:spMkLst>
        </pc:spChg>
        <pc:spChg chg="add mod">
          <ac:chgData name="Sidharth Kerkar" userId="3a472e4d-9743-4349-b54d-4d54f00de067" providerId="ADAL" clId="{CEA61318-40CD-4860-9F69-5AA5F212FC16}" dt="2022-09-13T19:44:43.716" v="78" actId="1037"/>
          <ac:spMkLst>
            <pc:docMk/>
            <pc:sldMk cId="1814535727" sldId="257"/>
            <ac:spMk id="78" creationId="{B86A72BB-8FAE-4DD5-9BC0-E5D522A36F02}"/>
          </ac:spMkLst>
        </pc:spChg>
        <pc:spChg chg="add mod">
          <ac:chgData name="Sidharth Kerkar" userId="3a472e4d-9743-4349-b54d-4d54f00de067" providerId="ADAL" clId="{CEA61318-40CD-4860-9F69-5AA5F212FC16}" dt="2022-09-13T19:56:06.521" v="171" actId="1076"/>
          <ac:spMkLst>
            <pc:docMk/>
            <pc:sldMk cId="1814535727" sldId="257"/>
            <ac:spMk id="79" creationId="{B302CBC9-2E27-4667-A3E9-8F07AF133B91}"/>
          </ac:spMkLst>
        </pc:spChg>
        <pc:spChg chg="add mod">
          <ac:chgData name="Sidharth Kerkar" userId="3a472e4d-9743-4349-b54d-4d54f00de067" providerId="ADAL" clId="{CEA61318-40CD-4860-9F69-5AA5F212FC16}" dt="2022-09-13T20:43:38.758" v="177" actId="1036"/>
          <ac:spMkLst>
            <pc:docMk/>
            <pc:sldMk cId="1814535727" sldId="257"/>
            <ac:spMk id="80" creationId="{B220182E-60EE-4D68-B6B5-359363E53F1E}"/>
          </ac:spMkLst>
        </pc:spChg>
        <pc:spChg chg="del">
          <ac:chgData name="Sidharth Kerkar" userId="3a472e4d-9743-4349-b54d-4d54f00de067" providerId="ADAL" clId="{CEA61318-40CD-4860-9F69-5AA5F212FC16}" dt="2022-09-13T19:37:59.687" v="32" actId="478"/>
          <ac:spMkLst>
            <pc:docMk/>
            <pc:sldMk cId="1814535727" sldId="257"/>
            <ac:spMk id="87" creationId="{1EBC7ED6-BEB2-48DA-9987-2E368B0D5E33}"/>
          </ac:spMkLst>
        </pc:spChg>
        <pc:spChg chg="del">
          <ac:chgData name="Sidharth Kerkar" userId="3a472e4d-9743-4349-b54d-4d54f00de067" providerId="ADAL" clId="{CEA61318-40CD-4860-9F69-5AA5F212FC16}" dt="2022-09-13T19:38:03.462" v="34" actId="478"/>
          <ac:spMkLst>
            <pc:docMk/>
            <pc:sldMk cId="1814535727" sldId="257"/>
            <ac:spMk id="88" creationId="{B482BCE9-4ACA-4504-ADBD-DDAF7D68C71B}"/>
          </ac:spMkLst>
        </pc:spChg>
        <pc:spChg chg="del">
          <ac:chgData name="Sidharth Kerkar" userId="3a472e4d-9743-4349-b54d-4d54f00de067" providerId="ADAL" clId="{CEA61318-40CD-4860-9F69-5AA5F212FC16}" dt="2022-09-13T19:37:52.688" v="29" actId="478"/>
          <ac:spMkLst>
            <pc:docMk/>
            <pc:sldMk cId="1814535727" sldId="257"/>
            <ac:spMk id="89" creationId="{6B882FB3-759D-4BA5-A1D1-4AE81F7AF54D}"/>
          </ac:spMkLst>
        </pc:spChg>
        <pc:spChg chg="mod">
          <ac:chgData name="Sidharth Kerkar" userId="3a472e4d-9743-4349-b54d-4d54f00de067" providerId="ADAL" clId="{CEA61318-40CD-4860-9F69-5AA5F212FC16}" dt="2022-09-13T19:45:07.272" v="91" actId="1037"/>
          <ac:spMkLst>
            <pc:docMk/>
            <pc:sldMk cId="1814535727" sldId="257"/>
            <ac:spMk id="90" creationId="{15A73761-2773-4540-8FCD-825CDE801296}"/>
          </ac:spMkLst>
        </pc:spChg>
        <pc:spChg chg="mod">
          <ac:chgData name="Sidharth Kerkar" userId="3a472e4d-9743-4349-b54d-4d54f00de067" providerId="ADAL" clId="{CEA61318-40CD-4860-9F69-5AA5F212FC16}" dt="2022-09-13T19:26:48.275" v="27" actId="20577"/>
          <ac:spMkLst>
            <pc:docMk/>
            <pc:sldMk cId="1814535727" sldId="257"/>
            <ac:spMk id="207" creationId="{F54432C3-CDBD-4C2A-A825-D9559DE16BA2}"/>
          </ac:spMkLst>
        </pc:spChg>
        <pc:spChg chg="mod">
          <ac:chgData name="Sidharth Kerkar" userId="3a472e4d-9743-4349-b54d-4d54f00de067" providerId="ADAL" clId="{CEA61318-40CD-4860-9F69-5AA5F212FC16}" dt="2022-09-13T19:41:58.918" v="56" actId="1076"/>
          <ac:spMkLst>
            <pc:docMk/>
            <pc:sldMk cId="1814535727" sldId="257"/>
            <ac:spMk id="249" creationId="{0F63E9DB-6806-4A0C-BBCB-DCF400839F92}"/>
          </ac:spMkLst>
        </pc:spChg>
        <pc:spChg chg="mod">
          <ac:chgData name="Sidharth Kerkar" userId="3a472e4d-9743-4349-b54d-4d54f00de067" providerId="ADAL" clId="{CEA61318-40CD-4860-9F69-5AA5F212FC16}" dt="2022-09-13T19:41:54.876" v="55" actId="1076"/>
          <ac:spMkLst>
            <pc:docMk/>
            <pc:sldMk cId="1814535727" sldId="257"/>
            <ac:spMk id="250" creationId="{E43CE561-F48E-497D-92B2-17E8602CD53C}"/>
          </ac:spMkLst>
        </pc:spChg>
        <pc:spChg chg="mod topLvl">
          <ac:chgData name="Sidharth Kerkar" userId="3a472e4d-9743-4349-b54d-4d54f00de067" providerId="ADAL" clId="{CEA61318-40CD-4860-9F69-5AA5F212FC16}" dt="2022-09-13T19:43:50.277" v="68" actId="1076"/>
          <ac:spMkLst>
            <pc:docMk/>
            <pc:sldMk cId="1814535727" sldId="257"/>
            <ac:spMk id="358" creationId="{58DDDC69-B280-4E08-9564-D47CEA2826A6}"/>
          </ac:spMkLst>
        </pc:spChg>
        <pc:spChg chg="del topLvl">
          <ac:chgData name="Sidharth Kerkar" userId="3a472e4d-9743-4349-b54d-4d54f00de067" providerId="ADAL" clId="{CEA61318-40CD-4860-9F69-5AA5F212FC16}" dt="2022-09-13T19:43:33.147" v="65" actId="478"/>
          <ac:spMkLst>
            <pc:docMk/>
            <pc:sldMk cId="1814535727" sldId="257"/>
            <ac:spMk id="360" creationId="{EA4D9443-EFDE-4372-BF56-212A8CC53E8C}"/>
          </ac:spMkLst>
        </pc:spChg>
        <pc:grpChg chg="del mod">
          <ac:chgData name="Sidharth Kerkar" userId="3a472e4d-9743-4349-b54d-4d54f00de067" providerId="ADAL" clId="{CEA61318-40CD-4860-9F69-5AA5F212FC16}" dt="2022-09-13T19:43:33.147" v="65" actId="478"/>
          <ac:grpSpMkLst>
            <pc:docMk/>
            <pc:sldMk cId="1814535727" sldId="257"/>
            <ac:grpSpMk id="349" creationId="{68456DCA-81F8-4AC5-9FA4-DAA220140CE9}"/>
          </ac:grpSpMkLst>
        </pc:grpChg>
        <pc:graphicFrameChg chg="del mod">
          <ac:chgData name="Sidharth Kerkar" userId="3a472e4d-9743-4349-b54d-4d54f00de067" providerId="ADAL" clId="{CEA61318-40CD-4860-9F69-5AA5F212FC16}" dt="2022-09-13T17:38:00.158" v="3" actId="478"/>
          <ac:graphicFrameMkLst>
            <pc:docMk/>
            <pc:sldMk cId="1814535727" sldId="257"/>
            <ac:graphicFrameMk id="2" creationId="{F008296B-F525-451F-BC33-41C2FFC46E97}"/>
          </ac:graphicFrameMkLst>
        </pc:graphicFrameChg>
        <pc:picChg chg="del mod">
          <ac:chgData name="Sidharth Kerkar" userId="3a472e4d-9743-4349-b54d-4d54f00de067" providerId="ADAL" clId="{CEA61318-40CD-4860-9F69-5AA5F212FC16}" dt="2022-09-13T17:49:02.774" v="21" actId="478"/>
          <ac:picMkLst>
            <pc:docMk/>
            <pc:sldMk cId="1814535727" sldId="257"/>
            <ac:picMk id="4" creationId="{771A215C-0152-41AB-863B-BEAA94980095}"/>
          </ac:picMkLst>
        </pc:picChg>
        <pc:picChg chg="del">
          <ac:chgData name="Sidharth Kerkar" userId="3a472e4d-9743-4349-b54d-4d54f00de067" providerId="ADAL" clId="{CEA61318-40CD-4860-9F69-5AA5F212FC16}" dt="2022-09-13T19:38:13.322" v="35" actId="478"/>
          <ac:picMkLst>
            <pc:docMk/>
            <pc:sldMk cId="1814535727" sldId="257"/>
            <ac:picMk id="5" creationId="{8AA14160-3C2E-4365-A518-AE47FE3D8CFC}"/>
          </ac:picMkLst>
        </pc:picChg>
        <pc:picChg chg="del mod">
          <ac:chgData name="Sidharth Kerkar" userId="3a472e4d-9743-4349-b54d-4d54f00de067" providerId="ADAL" clId="{CEA61318-40CD-4860-9F69-5AA5F212FC16}" dt="2022-09-13T17:48:59.154" v="20" actId="478"/>
          <ac:picMkLst>
            <pc:docMk/>
            <pc:sldMk cId="1814535727" sldId="257"/>
            <ac:picMk id="7" creationId="{37F05F4C-0DCC-4324-A756-2A05640CEA20}"/>
          </ac:picMkLst>
        </pc:picChg>
        <pc:picChg chg="del">
          <ac:chgData name="Sidharth Kerkar" userId="3a472e4d-9743-4349-b54d-4d54f00de067" providerId="ADAL" clId="{CEA61318-40CD-4860-9F69-5AA5F212FC16}" dt="2022-09-13T19:37:57.570" v="31" actId="478"/>
          <ac:picMkLst>
            <pc:docMk/>
            <pc:sldMk cId="1814535727" sldId="257"/>
            <ac:picMk id="12" creationId="{8C788CAB-67DE-488E-820A-3F960332EB97}"/>
          </ac:picMkLst>
        </pc:picChg>
        <pc:picChg chg="del">
          <ac:chgData name="Sidharth Kerkar" userId="3a472e4d-9743-4349-b54d-4d54f00de067" providerId="ADAL" clId="{CEA61318-40CD-4860-9F69-5AA5F212FC16}" dt="2022-09-13T19:38:00.919" v="33" actId="478"/>
          <ac:picMkLst>
            <pc:docMk/>
            <pc:sldMk cId="1814535727" sldId="257"/>
            <ac:picMk id="18" creationId="{64E9953B-508B-4F22-8647-2A379AB239DA}"/>
          </ac:picMkLst>
        </pc:picChg>
        <pc:picChg chg="add mod">
          <ac:chgData name="Sidharth Kerkar" userId="3a472e4d-9743-4349-b54d-4d54f00de067" providerId="ADAL" clId="{CEA61318-40CD-4860-9F69-5AA5F212FC16}" dt="2022-09-13T17:38:19.995" v="10" actId="14100"/>
          <ac:picMkLst>
            <pc:docMk/>
            <pc:sldMk cId="1814535727" sldId="257"/>
            <ac:picMk id="19" creationId="{CE629BAA-CB9F-41ED-9B1D-6315C73BA394}"/>
          </ac:picMkLst>
        </pc:picChg>
        <pc:picChg chg="del">
          <ac:chgData name="Sidharth Kerkar" userId="3a472e4d-9743-4349-b54d-4d54f00de067" providerId="ADAL" clId="{CEA61318-40CD-4860-9F69-5AA5F212FC16}" dt="2022-09-13T19:37:49.180" v="28" actId="478"/>
          <ac:picMkLst>
            <pc:docMk/>
            <pc:sldMk cId="1814535727" sldId="257"/>
            <ac:picMk id="20" creationId="{2FD77F3A-8D3C-4258-B7DD-D9B5152DC807}"/>
          </ac:picMkLst>
        </pc:picChg>
        <pc:picChg chg="del">
          <ac:chgData name="Sidharth Kerkar" userId="3a472e4d-9743-4349-b54d-4d54f00de067" providerId="ADAL" clId="{CEA61318-40CD-4860-9F69-5AA5F212FC16}" dt="2022-09-13T19:37:53.640" v="30" actId="478"/>
          <ac:picMkLst>
            <pc:docMk/>
            <pc:sldMk cId="1814535727" sldId="257"/>
            <ac:picMk id="22" creationId="{63DDACA8-E98B-4ECD-8D93-54E34891C43C}"/>
          </ac:picMkLst>
        </pc:picChg>
        <pc:picChg chg="add mod">
          <ac:chgData name="Sidharth Kerkar" userId="3a472e4d-9743-4349-b54d-4d54f00de067" providerId="ADAL" clId="{CEA61318-40CD-4860-9F69-5AA5F212FC16}" dt="2022-09-13T20:45:16.961" v="191" actId="1076"/>
          <ac:picMkLst>
            <pc:docMk/>
            <pc:sldMk cId="1814535727" sldId="257"/>
            <ac:picMk id="23" creationId="{541F957D-F5E5-40FE-9EEB-1EF95D4A7F65}"/>
          </ac:picMkLst>
        </pc:picChg>
        <pc:picChg chg="del mod">
          <ac:chgData name="Sidharth Kerkar" userId="3a472e4d-9743-4349-b54d-4d54f00de067" providerId="ADAL" clId="{CEA61318-40CD-4860-9F69-5AA5F212FC16}" dt="2022-09-13T20:23:39.898" v="174" actId="478"/>
          <ac:picMkLst>
            <pc:docMk/>
            <pc:sldMk cId="1814535727" sldId="257"/>
            <ac:picMk id="63" creationId="{7E030093-63AE-4B09-9F73-D68B2F8011F7}"/>
          </ac:picMkLst>
        </pc:picChg>
        <pc:picChg chg="mod">
          <ac:chgData name="Sidharth Kerkar" userId="3a472e4d-9743-4349-b54d-4d54f00de067" providerId="ADAL" clId="{CEA61318-40CD-4860-9F69-5AA5F212FC16}" dt="2022-09-13T19:43:23.931" v="64" actId="1076"/>
          <ac:picMkLst>
            <pc:docMk/>
            <pc:sldMk cId="1814535727" sldId="257"/>
            <ac:picMk id="64" creationId="{557E9DD4-92C8-4884-A979-0C33A150F9A1}"/>
          </ac:picMkLst>
        </pc:picChg>
        <pc:picChg chg="del mod">
          <ac:chgData name="Sidharth Kerkar" userId="3a472e4d-9743-4349-b54d-4d54f00de067" providerId="ADAL" clId="{CEA61318-40CD-4860-9F69-5AA5F212FC16}" dt="2022-09-13T20:23:55.781" v="175" actId="478"/>
          <ac:picMkLst>
            <pc:docMk/>
            <pc:sldMk cId="1814535727" sldId="257"/>
            <ac:picMk id="66" creationId="{E3BF17BB-9C46-460A-B129-6014C3464EEC}"/>
          </ac:picMkLst>
        </pc:picChg>
        <pc:picChg chg="mod">
          <ac:chgData name="Sidharth Kerkar" userId="3a472e4d-9743-4349-b54d-4d54f00de067" providerId="ADAL" clId="{CEA61318-40CD-4860-9F69-5AA5F212FC16}" dt="2022-09-13T19:43:23.931" v="64" actId="1076"/>
          <ac:picMkLst>
            <pc:docMk/>
            <pc:sldMk cId="1814535727" sldId="257"/>
            <ac:picMk id="67" creationId="{D5C089FF-D2E9-436C-B8A3-7126F3CFE34F}"/>
          </ac:picMkLst>
        </pc:picChg>
      </pc:sldChg>
    </pc:docChg>
  </pc:docChgLst>
  <pc:docChgLst>
    <pc:chgData name="Sidharth Kerkar" userId="3a472e4d-9743-4349-b54d-4d54f00de067" providerId="ADAL" clId="{BA95B88F-BDBB-499E-B976-EA40FC5365F5}"/>
    <pc:docChg chg="undo custSel modSld">
      <pc:chgData name="Sidharth Kerkar" userId="3a472e4d-9743-4349-b54d-4d54f00de067" providerId="ADAL" clId="{BA95B88F-BDBB-499E-B976-EA40FC5365F5}" dt="2022-09-13T12:40:16.436" v="91" actId="20577"/>
      <pc:docMkLst>
        <pc:docMk/>
      </pc:docMkLst>
      <pc:sldChg chg="modSp mod">
        <pc:chgData name="Sidharth Kerkar" userId="3a472e4d-9743-4349-b54d-4d54f00de067" providerId="ADAL" clId="{BA95B88F-BDBB-499E-B976-EA40FC5365F5}" dt="2022-09-13T12:40:16.436" v="91" actId="20577"/>
        <pc:sldMkLst>
          <pc:docMk/>
          <pc:sldMk cId="1814535727" sldId="257"/>
        </pc:sldMkLst>
        <pc:spChg chg="mod">
          <ac:chgData name="Sidharth Kerkar" userId="3a472e4d-9743-4349-b54d-4d54f00de067" providerId="ADAL" clId="{BA95B88F-BDBB-499E-B976-EA40FC5365F5}" dt="2022-09-13T12:27:15.165" v="70" actId="1038"/>
          <ac:spMkLst>
            <pc:docMk/>
            <pc:sldMk cId="1814535727" sldId="257"/>
            <ac:spMk id="16" creationId="{D0452585-C8D3-4003-A309-5B9390C25B82}"/>
          </ac:spMkLst>
        </pc:spChg>
        <pc:spChg chg="mod">
          <ac:chgData name="Sidharth Kerkar" userId="3a472e4d-9743-4349-b54d-4d54f00de067" providerId="ADAL" clId="{BA95B88F-BDBB-499E-B976-EA40FC5365F5}" dt="2022-09-13T12:29:23.301" v="73" actId="14100"/>
          <ac:spMkLst>
            <pc:docMk/>
            <pc:sldMk cId="1814535727" sldId="257"/>
            <ac:spMk id="65" creationId="{CA37858E-D529-4744-9DF6-C1A7A51F224D}"/>
          </ac:spMkLst>
        </pc:spChg>
        <pc:spChg chg="mod">
          <ac:chgData name="Sidharth Kerkar" userId="3a472e4d-9743-4349-b54d-4d54f00de067" providerId="ADAL" clId="{BA95B88F-BDBB-499E-B976-EA40FC5365F5}" dt="2022-09-13T12:40:16.436" v="91" actId="20577"/>
          <ac:spMkLst>
            <pc:docMk/>
            <pc:sldMk cId="1814535727" sldId="257"/>
            <ac:spMk id="70" creationId="{E9D2E9EE-7065-4B1D-99DC-D274A9A059BD}"/>
          </ac:spMkLst>
        </pc:spChg>
        <pc:spChg chg="mod">
          <ac:chgData name="Sidharth Kerkar" userId="3a472e4d-9743-4349-b54d-4d54f00de067" providerId="ADAL" clId="{BA95B88F-BDBB-499E-B976-EA40FC5365F5}" dt="2022-09-13T12:31:44.070" v="74" actId="14100"/>
          <ac:spMkLst>
            <pc:docMk/>
            <pc:sldMk cId="1814535727" sldId="257"/>
            <ac:spMk id="249" creationId="{0F63E9DB-6806-4A0C-BBCB-DCF400839F92}"/>
          </ac:spMkLst>
        </pc:spChg>
      </pc:sldChg>
    </pc:docChg>
  </pc:docChgLst>
  <pc:docChgLst>
    <pc:chgData name="Sidharth Kerkar" userId="3a472e4d-9743-4349-b54d-4d54f00de067" providerId="ADAL" clId="{05E8BAB7-9F12-4287-BBBD-9D3C6CED92A0}"/>
    <pc:docChg chg="undo custSel modSld">
      <pc:chgData name="Sidharth Kerkar" userId="3a472e4d-9743-4349-b54d-4d54f00de067" providerId="ADAL" clId="{05E8BAB7-9F12-4287-BBBD-9D3C6CED92A0}" dt="2022-09-13T04:46:51.309" v="6078" actId="113"/>
      <pc:docMkLst>
        <pc:docMk/>
      </pc:docMkLst>
      <pc:sldChg chg="addSp delSp modSp mod">
        <pc:chgData name="Sidharth Kerkar" userId="3a472e4d-9743-4349-b54d-4d54f00de067" providerId="ADAL" clId="{05E8BAB7-9F12-4287-BBBD-9D3C6CED92A0}" dt="2022-09-13T04:46:51.309" v="6078" actId="113"/>
        <pc:sldMkLst>
          <pc:docMk/>
          <pc:sldMk cId="1814535727" sldId="257"/>
        </pc:sldMkLst>
        <pc:spChg chg="mod">
          <ac:chgData name="Sidharth Kerkar" userId="3a472e4d-9743-4349-b54d-4d54f00de067" providerId="ADAL" clId="{05E8BAB7-9F12-4287-BBBD-9D3C6CED92A0}" dt="2022-09-13T04:45:05.281" v="6047" actId="20577"/>
          <ac:spMkLst>
            <pc:docMk/>
            <pc:sldMk cId="1814535727" sldId="257"/>
            <ac:spMk id="6" creationId="{9D2B50CC-5C67-4758-8830-6D3F696D100F}"/>
          </ac:spMkLst>
        </pc:spChg>
        <pc:spChg chg="mod">
          <ac:chgData name="Sidharth Kerkar" userId="3a472e4d-9743-4349-b54d-4d54f00de067" providerId="ADAL" clId="{05E8BAB7-9F12-4287-BBBD-9D3C6CED92A0}" dt="2022-09-13T04:46:51.309" v="6078" actId="113"/>
          <ac:spMkLst>
            <pc:docMk/>
            <pc:sldMk cId="1814535727" sldId="257"/>
            <ac:spMk id="8" creationId="{900BF858-32F6-41A3-A072-072D28435E59}"/>
          </ac:spMkLst>
        </pc:spChg>
        <pc:spChg chg="mod">
          <ac:chgData name="Sidharth Kerkar" userId="3a472e4d-9743-4349-b54d-4d54f00de067" providerId="ADAL" clId="{05E8BAB7-9F12-4287-BBBD-9D3C6CED92A0}" dt="2022-09-13T04:45:36.940" v="6050" actId="1076"/>
          <ac:spMkLst>
            <pc:docMk/>
            <pc:sldMk cId="1814535727" sldId="257"/>
            <ac:spMk id="9" creationId="{BF0CCF94-3352-654C-B79A-0555BDDA8F13}"/>
          </ac:spMkLst>
        </pc:spChg>
        <pc:spChg chg="mod">
          <ac:chgData name="Sidharth Kerkar" userId="3a472e4d-9743-4349-b54d-4d54f00de067" providerId="ADAL" clId="{05E8BAB7-9F12-4287-BBBD-9D3C6CED92A0}" dt="2022-09-12T23:15:39.645" v="993" actId="1076"/>
          <ac:spMkLst>
            <pc:docMk/>
            <pc:sldMk cId="1814535727" sldId="257"/>
            <ac:spMk id="10" creationId="{D0BE9EB0-E61B-40D0-ABA6-45344E3B8B80}"/>
          </ac:spMkLst>
        </pc:spChg>
        <pc:spChg chg="mod">
          <ac:chgData name="Sidharth Kerkar" userId="3a472e4d-9743-4349-b54d-4d54f00de067" providerId="ADAL" clId="{05E8BAB7-9F12-4287-BBBD-9D3C6CED92A0}" dt="2022-09-13T03:48:38.101" v="4336" actId="1035"/>
          <ac:spMkLst>
            <pc:docMk/>
            <pc:sldMk cId="1814535727" sldId="257"/>
            <ac:spMk id="13" creationId="{2C2518FD-9C04-4B20-AD26-7DB6659876A1}"/>
          </ac:spMkLst>
        </pc:spChg>
        <pc:spChg chg="mod">
          <ac:chgData name="Sidharth Kerkar" userId="3a472e4d-9743-4349-b54d-4d54f00de067" providerId="ADAL" clId="{05E8BAB7-9F12-4287-BBBD-9D3C6CED92A0}" dt="2022-09-12T23:16:29.270" v="1042" actId="1076"/>
          <ac:spMkLst>
            <pc:docMk/>
            <pc:sldMk cId="1814535727" sldId="257"/>
            <ac:spMk id="14" creationId="{019AB665-F22F-4DFE-AA0C-842ADA37E078}"/>
          </ac:spMkLst>
        </pc:spChg>
        <pc:spChg chg="mod">
          <ac:chgData name="Sidharth Kerkar" userId="3a472e4d-9743-4349-b54d-4d54f00de067" providerId="ADAL" clId="{05E8BAB7-9F12-4287-BBBD-9D3C6CED92A0}" dt="2022-09-12T23:15:39.645" v="993" actId="1076"/>
          <ac:spMkLst>
            <pc:docMk/>
            <pc:sldMk cId="1814535727" sldId="257"/>
            <ac:spMk id="16" creationId="{D0452585-C8D3-4003-A309-5B9390C25B82}"/>
          </ac:spMkLst>
        </pc:spChg>
        <pc:spChg chg="mod">
          <ac:chgData name="Sidharth Kerkar" userId="3a472e4d-9743-4349-b54d-4d54f00de067" providerId="ADAL" clId="{05E8BAB7-9F12-4287-BBBD-9D3C6CED92A0}" dt="2022-09-12T23:16:37.922" v="1043" actId="1076"/>
          <ac:spMkLst>
            <pc:docMk/>
            <pc:sldMk cId="1814535727" sldId="257"/>
            <ac:spMk id="17" creationId="{13F07FDE-9324-4B55-BD44-15C1BC46C5D0}"/>
          </ac:spMkLst>
        </pc:spChg>
        <pc:spChg chg="mod">
          <ac:chgData name="Sidharth Kerkar" userId="3a472e4d-9743-4349-b54d-4d54f00de067" providerId="ADAL" clId="{05E8BAB7-9F12-4287-BBBD-9D3C6CED92A0}" dt="2022-09-13T03:49:42.040" v="4369" actId="1035"/>
          <ac:spMkLst>
            <pc:docMk/>
            <pc:sldMk cId="1814535727" sldId="257"/>
            <ac:spMk id="33" creationId="{EB6F657F-9FDE-4570-8ADC-1CE493EE0EFC}"/>
          </ac:spMkLst>
        </pc:spChg>
        <pc:spChg chg="add mod">
          <ac:chgData name="Sidharth Kerkar" userId="3a472e4d-9743-4349-b54d-4d54f00de067" providerId="ADAL" clId="{05E8BAB7-9F12-4287-BBBD-9D3C6CED92A0}" dt="2022-09-13T03:50:06.467" v="4375" actId="1076"/>
          <ac:spMkLst>
            <pc:docMk/>
            <pc:sldMk cId="1814535727" sldId="257"/>
            <ac:spMk id="36" creationId="{4CF55A30-39A2-4BE1-B586-9649AE50D81F}"/>
          </ac:spMkLst>
        </pc:spChg>
        <pc:spChg chg="mod">
          <ac:chgData name="Sidharth Kerkar" userId="3a472e4d-9743-4349-b54d-4d54f00de067" providerId="ADAL" clId="{05E8BAB7-9F12-4287-BBBD-9D3C6CED92A0}" dt="2022-09-12T23:15:39.645" v="993" actId="1076"/>
          <ac:spMkLst>
            <pc:docMk/>
            <pc:sldMk cId="1814535727" sldId="257"/>
            <ac:spMk id="48" creationId="{8152A368-F5EB-42A9-A5B8-5F1108A9F6D8}"/>
          </ac:spMkLst>
        </pc:spChg>
        <pc:spChg chg="mod">
          <ac:chgData name="Sidharth Kerkar" userId="3a472e4d-9743-4349-b54d-4d54f00de067" providerId="ADAL" clId="{05E8BAB7-9F12-4287-BBBD-9D3C6CED92A0}" dt="2022-09-13T03:51:00.552" v="4392" actId="1035"/>
          <ac:spMkLst>
            <pc:docMk/>
            <pc:sldMk cId="1814535727" sldId="257"/>
            <ac:spMk id="51" creationId="{9639C464-4386-42AE-9506-084677912EC4}"/>
          </ac:spMkLst>
        </pc:spChg>
        <pc:spChg chg="mod">
          <ac:chgData name="Sidharth Kerkar" userId="3a472e4d-9743-4349-b54d-4d54f00de067" providerId="ADAL" clId="{05E8BAB7-9F12-4287-BBBD-9D3C6CED92A0}" dt="2022-09-12T23:16:22.911" v="1041" actId="1076"/>
          <ac:spMkLst>
            <pc:docMk/>
            <pc:sldMk cId="1814535727" sldId="257"/>
            <ac:spMk id="56" creationId="{710E9718-43E1-4383-B039-E2A0398F1356}"/>
          </ac:spMkLst>
        </pc:spChg>
        <pc:spChg chg="mod">
          <ac:chgData name="Sidharth Kerkar" userId="3a472e4d-9743-4349-b54d-4d54f00de067" providerId="ADAL" clId="{05E8BAB7-9F12-4287-BBBD-9D3C6CED92A0}" dt="2022-09-12T23:45:32.408" v="2391" actId="1035"/>
          <ac:spMkLst>
            <pc:docMk/>
            <pc:sldMk cId="1814535727" sldId="257"/>
            <ac:spMk id="61" creationId="{31C61F1D-46D8-4114-84FA-6A3789C4E479}"/>
          </ac:spMkLst>
        </pc:spChg>
        <pc:spChg chg="mod">
          <ac:chgData name="Sidharth Kerkar" userId="3a472e4d-9743-4349-b54d-4d54f00de067" providerId="ADAL" clId="{05E8BAB7-9F12-4287-BBBD-9D3C6CED92A0}" dt="2022-09-13T03:39:55.141" v="4177" actId="1035"/>
          <ac:spMkLst>
            <pc:docMk/>
            <pc:sldMk cId="1814535727" sldId="257"/>
            <ac:spMk id="62" creationId="{053B011A-7D1B-4009-9390-D4B4002A302B}"/>
          </ac:spMkLst>
        </pc:spChg>
        <pc:spChg chg="mod">
          <ac:chgData name="Sidharth Kerkar" userId="3a472e4d-9743-4349-b54d-4d54f00de067" providerId="ADAL" clId="{05E8BAB7-9F12-4287-BBBD-9D3C6CED92A0}" dt="2022-09-13T03:49:16.147" v="4356" actId="1035"/>
          <ac:spMkLst>
            <pc:docMk/>
            <pc:sldMk cId="1814535727" sldId="257"/>
            <ac:spMk id="65" creationId="{CA37858E-D529-4744-9DF6-C1A7A51F224D}"/>
          </ac:spMkLst>
        </pc:spChg>
        <pc:spChg chg="mod">
          <ac:chgData name="Sidharth Kerkar" userId="3a472e4d-9743-4349-b54d-4d54f00de067" providerId="ADAL" clId="{05E8BAB7-9F12-4287-BBBD-9D3C6CED92A0}" dt="2022-09-13T03:48:38.101" v="4336" actId="1035"/>
          <ac:spMkLst>
            <pc:docMk/>
            <pc:sldMk cId="1814535727" sldId="257"/>
            <ac:spMk id="68" creationId="{FD327A27-F02D-406D-9370-4D662FE89399}"/>
          </ac:spMkLst>
        </pc:spChg>
        <pc:spChg chg="mod">
          <ac:chgData name="Sidharth Kerkar" userId="3a472e4d-9743-4349-b54d-4d54f00de067" providerId="ADAL" clId="{05E8BAB7-9F12-4287-BBBD-9D3C6CED92A0}" dt="2022-09-13T03:48:38.101" v="4336" actId="1035"/>
          <ac:spMkLst>
            <pc:docMk/>
            <pc:sldMk cId="1814535727" sldId="257"/>
            <ac:spMk id="69" creationId="{0D174B12-B45C-4129-8476-0ECDEF32429C}"/>
          </ac:spMkLst>
        </pc:spChg>
        <pc:spChg chg="mod">
          <ac:chgData name="Sidharth Kerkar" userId="3a472e4d-9743-4349-b54d-4d54f00de067" providerId="ADAL" clId="{05E8BAB7-9F12-4287-BBBD-9D3C6CED92A0}" dt="2022-09-12T23:37:14.042" v="2122" actId="20577"/>
          <ac:spMkLst>
            <pc:docMk/>
            <pc:sldMk cId="1814535727" sldId="257"/>
            <ac:spMk id="70" creationId="{E9D2E9EE-7065-4B1D-99DC-D274A9A059BD}"/>
          </ac:spMkLst>
        </pc:spChg>
        <pc:spChg chg="mod">
          <ac:chgData name="Sidharth Kerkar" userId="3a472e4d-9743-4349-b54d-4d54f00de067" providerId="ADAL" clId="{05E8BAB7-9F12-4287-BBBD-9D3C6CED92A0}" dt="2022-09-13T03:50:13.798" v="4381" actId="1035"/>
          <ac:spMkLst>
            <pc:docMk/>
            <pc:sldMk cId="1814535727" sldId="257"/>
            <ac:spMk id="71" creationId="{74260D94-AC0A-46C8-88BD-0D04A13B1C32}"/>
          </ac:spMkLst>
        </pc:spChg>
        <pc:spChg chg="mod">
          <ac:chgData name="Sidharth Kerkar" userId="3a472e4d-9743-4349-b54d-4d54f00de067" providerId="ADAL" clId="{05E8BAB7-9F12-4287-BBBD-9D3C6CED92A0}" dt="2022-09-13T03:46:15.842" v="4297" actId="1036"/>
          <ac:spMkLst>
            <pc:docMk/>
            <pc:sldMk cId="1814535727" sldId="257"/>
            <ac:spMk id="72" creationId="{1FB6297E-F298-4D29-B87B-6428DEF79413}"/>
          </ac:spMkLst>
        </pc:spChg>
        <pc:spChg chg="mod">
          <ac:chgData name="Sidharth Kerkar" userId="3a472e4d-9743-4349-b54d-4d54f00de067" providerId="ADAL" clId="{05E8BAB7-9F12-4287-BBBD-9D3C6CED92A0}" dt="2022-09-13T03:49:42.040" v="4369" actId="1035"/>
          <ac:spMkLst>
            <pc:docMk/>
            <pc:sldMk cId="1814535727" sldId="257"/>
            <ac:spMk id="87" creationId="{1EBC7ED6-BEB2-48DA-9987-2E368B0D5E33}"/>
          </ac:spMkLst>
        </pc:spChg>
        <pc:spChg chg="mod">
          <ac:chgData name="Sidharth Kerkar" userId="3a472e4d-9743-4349-b54d-4d54f00de067" providerId="ADAL" clId="{05E8BAB7-9F12-4287-BBBD-9D3C6CED92A0}" dt="2022-09-13T03:49:42.040" v="4369" actId="1035"/>
          <ac:spMkLst>
            <pc:docMk/>
            <pc:sldMk cId="1814535727" sldId="257"/>
            <ac:spMk id="88" creationId="{B482BCE9-4ACA-4504-ADBD-DDAF7D68C71B}"/>
          </ac:spMkLst>
        </pc:spChg>
        <pc:spChg chg="mod">
          <ac:chgData name="Sidharth Kerkar" userId="3a472e4d-9743-4349-b54d-4d54f00de067" providerId="ADAL" clId="{05E8BAB7-9F12-4287-BBBD-9D3C6CED92A0}" dt="2022-09-13T03:49:42.040" v="4369" actId="1035"/>
          <ac:spMkLst>
            <pc:docMk/>
            <pc:sldMk cId="1814535727" sldId="257"/>
            <ac:spMk id="89" creationId="{6B882FB3-759D-4BA5-A1D1-4AE81F7AF54D}"/>
          </ac:spMkLst>
        </pc:spChg>
        <pc:spChg chg="mod">
          <ac:chgData name="Sidharth Kerkar" userId="3a472e4d-9743-4349-b54d-4d54f00de067" providerId="ADAL" clId="{05E8BAB7-9F12-4287-BBBD-9D3C6CED92A0}" dt="2022-09-13T03:49:42.040" v="4369" actId="1035"/>
          <ac:spMkLst>
            <pc:docMk/>
            <pc:sldMk cId="1814535727" sldId="257"/>
            <ac:spMk id="90" creationId="{15A73761-2773-4540-8FCD-825CDE801296}"/>
          </ac:spMkLst>
        </pc:spChg>
        <pc:spChg chg="mod">
          <ac:chgData name="Sidharth Kerkar" userId="3a472e4d-9743-4349-b54d-4d54f00de067" providerId="ADAL" clId="{05E8BAB7-9F12-4287-BBBD-9D3C6CED92A0}" dt="2022-09-12T23:46:16.648" v="2409" actId="1036"/>
          <ac:spMkLst>
            <pc:docMk/>
            <pc:sldMk cId="1814535727" sldId="257"/>
            <ac:spMk id="91" creationId="{C3515AC1-4D14-4F96-835E-7976ED2BD346}"/>
          </ac:spMkLst>
        </pc:spChg>
        <pc:spChg chg="mod">
          <ac:chgData name="Sidharth Kerkar" userId="3a472e4d-9743-4349-b54d-4d54f00de067" providerId="ADAL" clId="{05E8BAB7-9F12-4287-BBBD-9D3C6CED92A0}" dt="2022-09-12T23:46:35.941" v="2427" actId="1036"/>
          <ac:spMkLst>
            <pc:docMk/>
            <pc:sldMk cId="1814535727" sldId="257"/>
            <ac:spMk id="92" creationId="{3F99F9EC-4984-4AC0-A41A-C971E754747A}"/>
          </ac:spMkLst>
        </pc:spChg>
        <pc:spChg chg="add mod">
          <ac:chgData name="Sidharth Kerkar" userId="3a472e4d-9743-4349-b54d-4d54f00de067" providerId="ADAL" clId="{05E8BAB7-9F12-4287-BBBD-9D3C6CED92A0}" dt="2022-09-13T03:52:55.016" v="4395" actId="1035"/>
          <ac:spMkLst>
            <pc:docMk/>
            <pc:sldMk cId="1814535727" sldId="257"/>
            <ac:spMk id="95" creationId="{6F21930D-F2F1-43D9-B366-61D60D6EDED4}"/>
          </ac:spMkLst>
        </pc:spChg>
        <pc:spChg chg="add mod">
          <ac:chgData name="Sidharth Kerkar" userId="3a472e4d-9743-4349-b54d-4d54f00de067" providerId="ADAL" clId="{05E8BAB7-9F12-4287-BBBD-9D3C6CED92A0}" dt="2022-09-13T03:49:42.040" v="4369" actId="1035"/>
          <ac:spMkLst>
            <pc:docMk/>
            <pc:sldMk cId="1814535727" sldId="257"/>
            <ac:spMk id="108" creationId="{626B2009-E08F-4B35-836C-B6D99CE076F3}"/>
          </ac:spMkLst>
        </pc:spChg>
        <pc:spChg chg="mod">
          <ac:chgData name="Sidharth Kerkar" userId="3a472e4d-9743-4349-b54d-4d54f00de067" providerId="ADAL" clId="{05E8BAB7-9F12-4287-BBBD-9D3C6CED92A0}" dt="2022-09-13T03:45:34.154" v="4293" actId="1035"/>
          <ac:spMkLst>
            <pc:docMk/>
            <pc:sldMk cId="1814535727" sldId="257"/>
            <ac:spMk id="119" creationId="{3696A4D9-7F77-4D51-8334-94C95BEB6238}"/>
          </ac:spMkLst>
        </pc:spChg>
        <pc:spChg chg="mod">
          <ac:chgData name="Sidharth Kerkar" userId="3a472e4d-9743-4349-b54d-4d54f00de067" providerId="ADAL" clId="{05E8BAB7-9F12-4287-BBBD-9D3C6CED92A0}" dt="2022-09-12T23:15:39.645" v="993" actId="1076"/>
          <ac:spMkLst>
            <pc:docMk/>
            <pc:sldMk cId="1814535727" sldId="257"/>
            <ac:spMk id="137" creationId="{7A6E3D08-B1C7-4591-97A3-35DD16AC099F}"/>
          </ac:spMkLst>
        </pc:spChg>
        <pc:spChg chg="del">
          <ac:chgData name="Sidharth Kerkar" userId="3a472e4d-9743-4349-b54d-4d54f00de067" providerId="ADAL" clId="{05E8BAB7-9F12-4287-BBBD-9D3C6CED92A0}" dt="2022-09-12T16:04:52.771" v="0" actId="21"/>
          <ac:spMkLst>
            <pc:docMk/>
            <pc:sldMk cId="1814535727" sldId="257"/>
            <ac:spMk id="158" creationId="{7A192A7D-5AA2-436B-BA51-A0A804C8E68A}"/>
          </ac:spMkLst>
        </pc:spChg>
        <pc:spChg chg="del">
          <ac:chgData name="Sidharth Kerkar" userId="3a472e4d-9743-4349-b54d-4d54f00de067" providerId="ADAL" clId="{05E8BAB7-9F12-4287-BBBD-9D3C6CED92A0}" dt="2022-09-12T16:04:52.771" v="0" actId="21"/>
          <ac:spMkLst>
            <pc:docMk/>
            <pc:sldMk cId="1814535727" sldId="257"/>
            <ac:spMk id="160" creationId="{530AFB24-7E4F-4354-B77A-BBBABF62C2EF}"/>
          </ac:spMkLst>
        </pc:spChg>
        <pc:spChg chg="del">
          <ac:chgData name="Sidharth Kerkar" userId="3a472e4d-9743-4349-b54d-4d54f00de067" providerId="ADAL" clId="{05E8BAB7-9F12-4287-BBBD-9D3C6CED92A0}" dt="2022-09-12T16:04:52.771" v="0" actId="21"/>
          <ac:spMkLst>
            <pc:docMk/>
            <pc:sldMk cId="1814535727" sldId="257"/>
            <ac:spMk id="163" creationId="{65628B0C-44E0-4F7C-839D-50E27F2420A9}"/>
          </ac:spMkLst>
        </pc:spChg>
        <pc:spChg chg="mod">
          <ac:chgData name="Sidharth Kerkar" userId="3a472e4d-9743-4349-b54d-4d54f00de067" providerId="ADAL" clId="{05E8BAB7-9F12-4287-BBBD-9D3C6CED92A0}" dt="2022-09-13T03:51:39.627" v="4394" actId="1038"/>
          <ac:spMkLst>
            <pc:docMk/>
            <pc:sldMk cId="1814535727" sldId="257"/>
            <ac:spMk id="165" creationId="{AB4B9D86-0B44-4C93-8BDE-01C24BFEC7CB}"/>
          </ac:spMkLst>
        </pc:spChg>
        <pc:spChg chg="mod">
          <ac:chgData name="Sidharth Kerkar" userId="3a472e4d-9743-4349-b54d-4d54f00de067" providerId="ADAL" clId="{05E8BAB7-9F12-4287-BBBD-9D3C6CED92A0}" dt="2022-09-13T03:56:01.195" v="4470" actId="20577"/>
          <ac:spMkLst>
            <pc:docMk/>
            <pc:sldMk cId="1814535727" sldId="257"/>
            <ac:spMk id="167" creationId="{95B4669E-8CFD-4CAF-B9A2-4EA045ABA577}"/>
          </ac:spMkLst>
        </pc:spChg>
        <pc:spChg chg="mod">
          <ac:chgData name="Sidharth Kerkar" userId="3a472e4d-9743-4349-b54d-4d54f00de067" providerId="ADAL" clId="{05E8BAB7-9F12-4287-BBBD-9D3C6CED92A0}" dt="2022-09-13T00:05:40.697" v="3509" actId="20577"/>
          <ac:spMkLst>
            <pc:docMk/>
            <pc:sldMk cId="1814535727" sldId="257"/>
            <ac:spMk id="207" creationId="{F54432C3-CDBD-4C2A-A825-D9559DE16BA2}"/>
          </ac:spMkLst>
        </pc:spChg>
        <pc:spChg chg="mod">
          <ac:chgData name="Sidharth Kerkar" userId="3a472e4d-9743-4349-b54d-4d54f00de067" providerId="ADAL" clId="{05E8BAB7-9F12-4287-BBBD-9D3C6CED92A0}" dt="2022-09-13T04:45:46.751" v="6053" actId="1076"/>
          <ac:spMkLst>
            <pc:docMk/>
            <pc:sldMk cId="1814535727" sldId="257"/>
            <ac:spMk id="239" creationId="{EB8957AF-FEEE-4D80-A363-7BBA1CA5D3FA}"/>
          </ac:spMkLst>
        </pc:spChg>
        <pc:spChg chg="mod">
          <ac:chgData name="Sidharth Kerkar" userId="3a472e4d-9743-4349-b54d-4d54f00de067" providerId="ADAL" clId="{05E8BAB7-9F12-4287-BBBD-9D3C6CED92A0}" dt="2022-09-13T03:54:56.337" v="4448" actId="1036"/>
          <ac:spMkLst>
            <pc:docMk/>
            <pc:sldMk cId="1814535727" sldId="257"/>
            <ac:spMk id="240" creationId="{CA92BA79-2043-4CC5-A106-B144F77D97E4}"/>
          </ac:spMkLst>
        </pc:spChg>
        <pc:spChg chg="mod">
          <ac:chgData name="Sidharth Kerkar" userId="3a472e4d-9743-4349-b54d-4d54f00de067" providerId="ADAL" clId="{05E8BAB7-9F12-4287-BBBD-9D3C6CED92A0}" dt="2022-09-13T03:44:00.418" v="4270" actId="20577"/>
          <ac:spMkLst>
            <pc:docMk/>
            <pc:sldMk cId="1814535727" sldId="257"/>
            <ac:spMk id="249" creationId="{0F63E9DB-6806-4A0C-BBCB-DCF400839F92}"/>
          </ac:spMkLst>
        </pc:spChg>
        <pc:spChg chg="mod">
          <ac:chgData name="Sidharth Kerkar" userId="3a472e4d-9743-4349-b54d-4d54f00de067" providerId="ADAL" clId="{05E8BAB7-9F12-4287-BBBD-9D3C6CED92A0}" dt="2022-09-13T03:49:42.040" v="4369" actId="1035"/>
          <ac:spMkLst>
            <pc:docMk/>
            <pc:sldMk cId="1814535727" sldId="257"/>
            <ac:spMk id="250" creationId="{E43CE561-F48E-497D-92B2-17E8602CD53C}"/>
          </ac:spMkLst>
        </pc:spChg>
        <pc:spChg chg="mod">
          <ac:chgData name="Sidharth Kerkar" userId="3a472e4d-9743-4349-b54d-4d54f00de067" providerId="ADAL" clId="{05E8BAB7-9F12-4287-BBBD-9D3C6CED92A0}" dt="2022-09-12T23:46:53.859" v="2428" actId="1035"/>
          <ac:spMkLst>
            <pc:docMk/>
            <pc:sldMk cId="1814535727" sldId="257"/>
            <ac:spMk id="253" creationId="{9B960A37-4A36-4D9C-AF8A-795567973D4B}"/>
          </ac:spMkLst>
        </pc:spChg>
        <pc:spChg chg="mod">
          <ac:chgData name="Sidharth Kerkar" userId="3a472e4d-9743-4349-b54d-4d54f00de067" providerId="ADAL" clId="{05E8BAB7-9F12-4287-BBBD-9D3C6CED92A0}" dt="2022-09-13T03:40:16.687" v="4178" actId="688"/>
          <ac:spMkLst>
            <pc:docMk/>
            <pc:sldMk cId="1814535727" sldId="257"/>
            <ac:spMk id="358" creationId="{58DDDC69-B280-4E08-9564-D47CEA2826A6}"/>
          </ac:spMkLst>
        </pc:spChg>
        <pc:spChg chg="mod">
          <ac:chgData name="Sidharth Kerkar" userId="3a472e4d-9743-4349-b54d-4d54f00de067" providerId="ADAL" clId="{05E8BAB7-9F12-4287-BBBD-9D3C6CED92A0}" dt="2022-09-13T03:54:37.951" v="4445" actId="20577"/>
          <ac:spMkLst>
            <pc:docMk/>
            <pc:sldMk cId="1814535727" sldId="257"/>
            <ac:spMk id="427" creationId="{317567F8-5A9D-4433-9F3B-F0B018B35093}"/>
          </ac:spMkLst>
        </pc:spChg>
        <pc:spChg chg="mod">
          <ac:chgData name="Sidharth Kerkar" userId="3a472e4d-9743-4349-b54d-4d54f00de067" providerId="ADAL" clId="{05E8BAB7-9F12-4287-BBBD-9D3C6CED92A0}" dt="2022-09-12T23:03:26.501" v="709" actId="1036"/>
          <ac:spMkLst>
            <pc:docMk/>
            <pc:sldMk cId="1814535727" sldId="257"/>
            <ac:spMk id="428" creationId="{5A6737C7-9EE1-4729-ACF2-46672BCFE92D}"/>
          </ac:spMkLst>
        </pc:spChg>
        <pc:spChg chg="mod">
          <ac:chgData name="Sidharth Kerkar" userId="3a472e4d-9743-4349-b54d-4d54f00de067" providerId="ADAL" clId="{05E8BAB7-9F12-4287-BBBD-9D3C6CED92A0}" dt="2022-09-12T23:03:31.875" v="711" actId="1035"/>
          <ac:spMkLst>
            <pc:docMk/>
            <pc:sldMk cId="1814535727" sldId="257"/>
            <ac:spMk id="429" creationId="{D9A44D67-D91A-45F7-BDCA-D551DCAD95FB}"/>
          </ac:spMkLst>
        </pc:spChg>
        <pc:grpChg chg="del">
          <ac:chgData name="Sidharth Kerkar" userId="3a472e4d-9743-4349-b54d-4d54f00de067" providerId="ADAL" clId="{05E8BAB7-9F12-4287-BBBD-9D3C6CED92A0}" dt="2022-09-12T16:04:52.771" v="0" actId="21"/>
          <ac:grpSpMkLst>
            <pc:docMk/>
            <pc:sldMk cId="1814535727" sldId="257"/>
            <ac:grpSpMk id="144" creationId="{7D099C07-7918-41D6-A0ED-FEBFFDBA7AEC}"/>
          </ac:grpSpMkLst>
        </pc:grpChg>
        <pc:grpChg chg="del">
          <ac:chgData name="Sidharth Kerkar" userId="3a472e4d-9743-4349-b54d-4d54f00de067" providerId="ADAL" clId="{05E8BAB7-9F12-4287-BBBD-9D3C6CED92A0}" dt="2022-09-12T16:04:52.771" v="0" actId="21"/>
          <ac:grpSpMkLst>
            <pc:docMk/>
            <pc:sldMk cId="1814535727" sldId="257"/>
            <ac:grpSpMk id="147" creationId="{AF6494B6-6EC9-44C3-9D06-37D2C6F00BF1}"/>
          </ac:grpSpMkLst>
        </pc:grpChg>
        <pc:grpChg chg="del">
          <ac:chgData name="Sidharth Kerkar" userId="3a472e4d-9743-4349-b54d-4d54f00de067" providerId="ADAL" clId="{05E8BAB7-9F12-4287-BBBD-9D3C6CED92A0}" dt="2022-09-12T16:04:52.771" v="0" actId="21"/>
          <ac:grpSpMkLst>
            <pc:docMk/>
            <pc:sldMk cId="1814535727" sldId="257"/>
            <ac:grpSpMk id="150" creationId="{BF6D0D45-113A-4F9C-BC0F-AB599F49E6D3}"/>
          </ac:grpSpMkLst>
        </pc:grpChg>
        <pc:grpChg chg="del">
          <ac:chgData name="Sidharth Kerkar" userId="3a472e4d-9743-4349-b54d-4d54f00de067" providerId="ADAL" clId="{05E8BAB7-9F12-4287-BBBD-9D3C6CED92A0}" dt="2022-09-12T16:04:52.771" v="0" actId="21"/>
          <ac:grpSpMkLst>
            <pc:docMk/>
            <pc:sldMk cId="1814535727" sldId="257"/>
            <ac:grpSpMk id="153" creationId="{BD42D264-5BF5-4E8D-8BEA-578A7CF77242}"/>
          </ac:grpSpMkLst>
        </pc:grpChg>
        <pc:grpChg chg="mod">
          <ac:chgData name="Sidharth Kerkar" userId="3a472e4d-9743-4349-b54d-4d54f00de067" providerId="ADAL" clId="{05E8BAB7-9F12-4287-BBBD-9D3C6CED92A0}" dt="2022-09-13T03:40:33.898" v="4180" actId="14100"/>
          <ac:grpSpMkLst>
            <pc:docMk/>
            <pc:sldMk cId="1814535727" sldId="257"/>
            <ac:grpSpMk id="349" creationId="{68456DCA-81F8-4AC5-9FA4-DAA220140CE9}"/>
          </ac:grpSpMkLst>
        </pc:grpChg>
        <pc:graphicFrameChg chg="mod">
          <ac:chgData name="Sidharth Kerkar" userId="3a472e4d-9743-4349-b54d-4d54f00de067" providerId="ADAL" clId="{05E8BAB7-9F12-4287-BBBD-9D3C6CED92A0}" dt="2022-09-13T03:49:42.040" v="4369" actId="1035"/>
          <ac:graphicFrameMkLst>
            <pc:docMk/>
            <pc:sldMk cId="1814535727" sldId="257"/>
            <ac:graphicFrameMk id="2" creationId="{F008296B-F525-451F-BC33-41C2FFC46E97}"/>
          </ac:graphicFrameMkLst>
        </pc:graphicFrameChg>
        <pc:graphicFrameChg chg="mod modGraphic">
          <ac:chgData name="Sidharth Kerkar" userId="3a472e4d-9743-4349-b54d-4d54f00de067" providerId="ADAL" clId="{05E8BAB7-9F12-4287-BBBD-9D3C6CED92A0}" dt="2022-09-13T03:46:15.842" v="4297" actId="1036"/>
          <ac:graphicFrameMkLst>
            <pc:docMk/>
            <pc:sldMk cId="1814535727" sldId="257"/>
            <ac:graphicFrameMk id="26" creationId="{C5FF0BAD-11FD-409A-993C-780C1BA48016}"/>
          </ac:graphicFrameMkLst>
        </pc:graphicFrameChg>
        <pc:picChg chg="mod">
          <ac:chgData name="Sidharth Kerkar" userId="3a472e4d-9743-4349-b54d-4d54f00de067" providerId="ADAL" clId="{05E8BAB7-9F12-4287-BBBD-9D3C6CED92A0}" dt="2022-09-12T16:06:56.775" v="19" actId="14100"/>
          <ac:picMkLst>
            <pc:docMk/>
            <pc:sldMk cId="1814535727" sldId="257"/>
            <ac:picMk id="4" creationId="{771A215C-0152-41AB-863B-BEAA94980095}"/>
          </ac:picMkLst>
        </pc:picChg>
        <pc:picChg chg="mod">
          <ac:chgData name="Sidharth Kerkar" userId="3a472e4d-9743-4349-b54d-4d54f00de067" providerId="ADAL" clId="{05E8BAB7-9F12-4287-BBBD-9D3C6CED92A0}" dt="2022-09-13T03:49:42.040" v="4369" actId="1035"/>
          <ac:picMkLst>
            <pc:docMk/>
            <pc:sldMk cId="1814535727" sldId="257"/>
            <ac:picMk id="5" creationId="{8AA14160-3C2E-4365-A518-AE47FE3D8CFC}"/>
          </ac:picMkLst>
        </pc:picChg>
        <pc:picChg chg="mod">
          <ac:chgData name="Sidharth Kerkar" userId="3a472e4d-9743-4349-b54d-4d54f00de067" providerId="ADAL" clId="{05E8BAB7-9F12-4287-BBBD-9D3C6CED92A0}" dt="2022-09-12T16:07:00.163" v="21" actId="1076"/>
          <ac:picMkLst>
            <pc:docMk/>
            <pc:sldMk cId="1814535727" sldId="257"/>
            <ac:picMk id="7" creationId="{37F05F4C-0DCC-4324-A756-2A05640CEA20}"/>
          </ac:picMkLst>
        </pc:picChg>
        <pc:picChg chg="add mod">
          <ac:chgData name="Sidharth Kerkar" userId="3a472e4d-9743-4349-b54d-4d54f00de067" providerId="ADAL" clId="{05E8BAB7-9F12-4287-BBBD-9D3C6CED92A0}" dt="2022-09-12T23:45:18.134" v="2383" actId="14100"/>
          <ac:picMkLst>
            <pc:docMk/>
            <pc:sldMk cId="1814535727" sldId="257"/>
            <ac:picMk id="11" creationId="{5938DD72-150C-4278-B6EE-A15478227494}"/>
          </ac:picMkLst>
        </pc:picChg>
        <pc:picChg chg="mod">
          <ac:chgData name="Sidharth Kerkar" userId="3a472e4d-9743-4349-b54d-4d54f00de067" providerId="ADAL" clId="{05E8BAB7-9F12-4287-BBBD-9D3C6CED92A0}" dt="2022-09-13T03:49:42.040" v="4369" actId="1035"/>
          <ac:picMkLst>
            <pc:docMk/>
            <pc:sldMk cId="1814535727" sldId="257"/>
            <ac:picMk id="12" creationId="{8C788CAB-67DE-488E-820A-3F960332EB97}"/>
          </ac:picMkLst>
        </pc:picChg>
        <pc:picChg chg="mod">
          <ac:chgData name="Sidharth Kerkar" userId="3a472e4d-9743-4349-b54d-4d54f00de067" providerId="ADAL" clId="{05E8BAB7-9F12-4287-BBBD-9D3C6CED92A0}" dt="2022-09-12T23:16:18.579" v="1040" actId="1076"/>
          <ac:picMkLst>
            <pc:docMk/>
            <pc:sldMk cId="1814535727" sldId="257"/>
            <ac:picMk id="15" creationId="{E7C6E1BE-6611-4599-83BB-64060EBF92F9}"/>
          </ac:picMkLst>
        </pc:picChg>
        <pc:picChg chg="mod">
          <ac:chgData name="Sidharth Kerkar" userId="3a472e4d-9743-4349-b54d-4d54f00de067" providerId="ADAL" clId="{05E8BAB7-9F12-4287-BBBD-9D3C6CED92A0}" dt="2022-09-13T03:49:42.040" v="4369" actId="1035"/>
          <ac:picMkLst>
            <pc:docMk/>
            <pc:sldMk cId="1814535727" sldId="257"/>
            <ac:picMk id="18" creationId="{64E9953B-508B-4F22-8647-2A379AB239DA}"/>
          </ac:picMkLst>
        </pc:picChg>
        <pc:picChg chg="mod">
          <ac:chgData name="Sidharth Kerkar" userId="3a472e4d-9743-4349-b54d-4d54f00de067" providerId="ADAL" clId="{05E8BAB7-9F12-4287-BBBD-9D3C6CED92A0}" dt="2022-09-12T23:27:40.400" v="1410" actId="1036"/>
          <ac:picMkLst>
            <pc:docMk/>
            <pc:sldMk cId="1814535727" sldId="257"/>
            <ac:picMk id="20" creationId="{2FD77F3A-8D3C-4258-B7DD-D9B5152DC807}"/>
          </ac:picMkLst>
        </pc:picChg>
        <pc:picChg chg="mod">
          <ac:chgData name="Sidharth Kerkar" userId="3a472e4d-9743-4349-b54d-4d54f00de067" providerId="ADAL" clId="{05E8BAB7-9F12-4287-BBBD-9D3C6CED92A0}" dt="2022-09-12T23:26:09.762" v="1390" actId="1037"/>
          <ac:picMkLst>
            <pc:docMk/>
            <pc:sldMk cId="1814535727" sldId="257"/>
            <ac:picMk id="22" creationId="{63DDACA8-E98B-4ECD-8D93-54E34891C43C}"/>
          </ac:picMkLst>
        </pc:picChg>
        <pc:picChg chg="mod">
          <ac:chgData name="Sidharth Kerkar" userId="3a472e4d-9743-4349-b54d-4d54f00de067" providerId="ADAL" clId="{05E8BAB7-9F12-4287-BBBD-9D3C6CED92A0}" dt="2022-09-12T23:46:01.086" v="2396" actId="14100"/>
          <ac:picMkLst>
            <pc:docMk/>
            <pc:sldMk cId="1814535727" sldId="257"/>
            <ac:picMk id="30" creationId="{6B2965D9-FECA-4064-BD9D-EBBD9078D0AA}"/>
          </ac:picMkLst>
        </pc:picChg>
        <pc:picChg chg="mod">
          <ac:chgData name="Sidharth Kerkar" userId="3a472e4d-9743-4349-b54d-4d54f00de067" providerId="ADAL" clId="{05E8BAB7-9F12-4287-BBBD-9D3C6CED92A0}" dt="2022-09-12T23:45:56.148" v="2395" actId="14100"/>
          <ac:picMkLst>
            <pc:docMk/>
            <pc:sldMk cId="1814535727" sldId="257"/>
            <ac:picMk id="32" creationId="{F59FAB5F-1F64-4092-B75C-CD9ED5FD4891}"/>
          </ac:picMkLst>
        </pc:picChg>
        <pc:picChg chg="mod">
          <ac:chgData name="Sidharth Kerkar" userId="3a472e4d-9743-4349-b54d-4d54f00de067" providerId="ADAL" clId="{05E8BAB7-9F12-4287-BBBD-9D3C6CED92A0}" dt="2022-09-13T03:48:38.101" v="4336" actId="1035"/>
          <ac:picMkLst>
            <pc:docMk/>
            <pc:sldMk cId="1814535727" sldId="257"/>
            <ac:picMk id="63" creationId="{7E030093-63AE-4B09-9F73-D68B2F8011F7}"/>
          </ac:picMkLst>
        </pc:picChg>
        <pc:picChg chg="mod">
          <ac:chgData name="Sidharth Kerkar" userId="3a472e4d-9743-4349-b54d-4d54f00de067" providerId="ADAL" clId="{05E8BAB7-9F12-4287-BBBD-9D3C6CED92A0}" dt="2022-09-13T03:48:38.101" v="4336" actId="1035"/>
          <ac:picMkLst>
            <pc:docMk/>
            <pc:sldMk cId="1814535727" sldId="257"/>
            <ac:picMk id="64" creationId="{557E9DD4-92C8-4884-A979-0C33A150F9A1}"/>
          </ac:picMkLst>
        </pc:picChg>
        <pc:picChg chg="mod">
          <ac:chgData name="Sidharth Kerkar" userId="3a472e4d-9743-4349-b54d-4d54f00de067" providerId="ADAL" clId="{05E8BAB7-9F12-4287-BBBD-9D3C6CED92A0}" dt="2022-09-13T03:50:23.500" v="4384" actId="1076"/>
          <ac:picMkLst>
            <pc:docMk/>
            <pc:sldMk cId="1814535727" sldId="257"/>
            <ac:picMk id="66" creationId="{E3BF17BB-9C46-460A-B129-6014C3464EEC}"/>
          </ac:picMkLst>
        </pc:picChg>
        <pc:picChg chg="mod">
          <ac:chgData name="Sidharth Kerkar" userId="3a472e4d-9743-4349-b54d-4d54f00de067" providerId="ADAL" clId="{05E8BAB7-9F12-4287-BBBD-9D3C6CED92A0}" dt="2022-09-13T03:50:30.910" v="4385" actId="1076"/>
          <ac:picMkLst>
            <pc:docMk/>
            <pc:sldMk cId="1814535727" sldId="257"/>
            <ac:picMk id="67" creationId="{D5C089FF-D2E9-436C-B8A3-7126F3CFE34F}"/>
          </ac:picMkLst>
        </pc:picChg>
        <pc:picChg chg="del">
          <ac:chgData name="Sidharth Kerkar" userId="3a472e4d-9743-4349-b54d-4d54f00de067" providerId="ADAL" clId="{05E8BAB7-9F12-4287-BBBD-9D3C6CED92A0}" dt="2022-09-12T16:04:52.771" v="0" actId="21"/>
          <ac:picMkLst>
            <pc:docMk/>
            <pc:sldMk cId="1814535727" sldId="257"/>
            <ac:picMk id="156" creationId="{92A28B44-A84D-4397-8CF3-C58F1752626C}"/>
          </ac:picMkLst>
        </pc:picChg>
        <pc:picChg chg="del">
          <ac:chgData name="Sidharth Kerkar" userId="3a472e4d-9743-4349-b54d-4d54f00de067" providerId="ADAL" clId="{05E8BAB7-9F12-4287-BBBD-9D3C6CED92A0}" dt="2022-09-12T16:04:52.771" v="0" actId="21"/>
          <ac:picMkLst>
            <pc:docMk/>
            <pc:sldMk cId="1814535727" sldId="257"/>
            <ac:picMk id="157" creationId="{61DCE2EF-AF17-44C8-8E08-D7CFCC1EADE3}"/>
          </ac:picMkLst>
        </pc:picChg>
        <pc:picChg chg="del">
          <ac:chgData name="Sidharth Kerkar" userId="3a472e4d-9743-4349-b54d-4d54f00de067" providerId="ADAL" clId="{05E8BAB7-9F12-4287-BBBD-9D3C6CED92A0}" dt="2022-09-12T16:04:52.771" v="0" actId="21"/>
          <ac:picMkLst>
            <pc:docMk/>
            <pc:sldMk cId="1814535727" sldId="257"/>
            <ac:picMk id="159" creationId="{732E3A91-3EA5-4B39-B678-A50D78831D60}"/>
          </ac:picMkLst>
        </pc:picChg>
        <pc:cxnChg chg="add del">
          <ac:chgData name="Sidharth Kerkar" userId="3a472e4d-9743-4349-b54d-4d54f00de067" providerId="ADAL" clId="{05E8BAB7-9F12-4287-BBBD-9D3C6CED92A0}" dt="2022-09-12T23:20:06.831" v="1086" actId="478"/>
          <ac:cxnSpMkLst>
            <pc:docMk/>
            <pc:sldMk cId="1814535727" sldId="257"/>
            <ac:cxnSpMk id="23" creationId="{295F3B94-1617-44D9-B099-E8D8AD4F42F6}"/>
          </ac:cxnSpMkLst>
        </pc:cxnChg>
        <pc:cxnChg chg="add del">
          <ac:chgData name="Sidharth Kerkar" userId="3a472e4d-9743-4349-b54d-4d54f00de067" providerId="ADAL" clId="{05E8BAB7-9F12-4287-BBBD-9D3C6CED92A0}" dt="2022-09-12T23:25:48.721" v="1372" actId="478"/>
          <ac:cxnSpMkLst>
            <pc:docMk/>
            <pc:sldMk cId="1814535727" sldId="257"/>
            <ac:cxnSpMk id="27" creationId="{C74A8B67-4F29-49DF-A3A9-8DFB4F0EADE4}"/>
          </ac:cxnSpMkLst>
        </pc:cxnChg>
        <pc:cxnChg chg="add mod">
          <ac:chgData name="Sidharth Kerkar" userId="3a472e4d-9743-4349-b54d-4d54f00de067" providerId="ADAL" clId="{05E8BAB7-9F12-4287-BBBD-9D3C6CED92A0}" dt="2022-09-13T03:49:42.040" v="4369" actId="1035"/>
          <ac:cxnSpMkLst>
            <pc:docMk/>
            <pc:sldMk cId="1814535727" sldId="257"/>
            <ac:cxnSpMk id="31" creationId="{F35B9D2A-7604-47F8-8123-57175C607CC2}"/>
          </ac:cxnSpMkLst>
        </pc:cxnChg>
        <pc:cxnChg chg="add mod">
          <ac:chgData name="Sidharth Kerkar" userId="3a472e4d-9743-4349-b54d-4d54f00de067" providerId="ADAL" clId="{05E8BAB7-9F12-4287-BBBD-9D3C6CED92A0}" dt="2022-09-13T03:49:58.198" v="4374" actId="1037"/>
          <ac:cxnSpMkLst>
            <pc:docMk/>
            <pc:sldMk cId="1814535727" sldId="257"/>
            <ac:cxnSpMk id="102" creationId="{F26C3E6A-580D-4543-B60D-05A9F3338A8D}"/>
          </ac:cxnSpMkLst>
        </pc:cxnChg>
        <pc:cxnChg chg="del mod">
          <ac:chgData name="Sidharth Kerkar" userId="3a472e4d-9743-4349-b54d-4d54f00de067" providerId="ADAL" clId="{05E8BAB7-9F12-4287-BBBD-9D3C6CED92A0}" dt="2022-09-12T16:04:52.771" v="0" actId="21"/>
          <ac:cxnSpMkLst>
            <pc:docMk/>
            <pc:sldMk cId="1814535727" sldId="257"/>
            <ac:cxnSpMk id="161" creationId="{E0E11B58-7011-4DAB-A702-93854AB459D3}"/>
          </ac:cxnSpMkLst>
        </pc:cxnChg>
        <pc:cxnChg chg="del mod">
          <ac:chgData name="Sidharth Kerkar" userId="3a472e4d-9743-4349-b54d-4d54f00de067" providerId="ADAL" clId="{05E8BAB7-9F12-4287-BBBD-9D3C6CED92A0}" dt="2022-09-12T16:04:52.771" v="0" actId="21"/>
          <ac:cxnSpMkLst>
            <pc:docMk/>
            <pc:sldMk cId="1814535727" sldId="257"/>
            <ac:cxnSpMk id="162" creationId="{06498B80-A600-4443-8263-28D9574954A6}"/>
          </ac:cxnSpMkLst>
        </pc:cxnChg>
      </pc:sldChg>
    </pc:docChg>
  </pc:docChgLst>
  <pc:docChgLst>
    <pc:chgData name="Frederic Vigant" userId="S::fvigant@exumabio.com::ca368a2f-b497-476c-bde0-a097e1b44892" providerId="AD" clId="Web-{4A50DA90-3E2B-4A1E-9172-3DCBCE36A71E}"/>
    <pc:docChg chg="modSld">
      <pc:chgData name="Frederic Vigant" userId="S::fvigant@exumabio.com::ca368a2f-b497-476c-bde0-a097e1b44892" providerId="AD" clId="Web-{4A50DA90-3E2B-4A1E-9172-3DCBCE36A71E}" dt="2022-09-14T02:11:45.517" v="1" actId="1076"/>
      <pc:docMkLst>
        <pc:docMk/>
      </pc:docMkLst>
      <pc:sldChg chg="modSp">
        <pc:chgData name="Frederic Vigant" userId="S::fvigant@exumabio.com::ca368a2f-b497-476c-bde0-a097e1b44892" providerId="AD" clId="Web-{4A50DA90-3E2B-4A1E-9172-3DCBCE36A71E}" dt="2022-09-14T02:11:45.517" v="1" actId="1076"/>
        <pc:sldMkLst>
          <pc:docMk/>
          <pc:sldMk cId="1814535727" sldId="257"/>
        </pc:sldMkLst>
        <pc:picChg chg="mod">
          <ac:chgData name="Frederic Vigant" userId="S::fvigant@exumabio.com::ca368a2f-b497-476c-bde0-a097e1b44892" providerId="AD" clId="Web-{4A50DA90-3E2B-4A1E-9172-3DCBCE36A71E}" dt="2022-09-14T02:11:45.517" v="1" actId="1076"/>
          <ac:picMkLst>
            <pc:docMk/>
            <pc:sldMk cId="1814535727" sldId="257"/>
            <ac:picMk id="86" creationId="{B99A6AC7-6D58-421C-812F-D4A73F2C184D}"/>
          </ac:picMkLst>
        </pc:picChg>
      </pc:sldChg>
    </pc:docChg>
  </pc:docChgLst>
  <pc:docChgLst>
    <pc:chgData name="Sidharth Kerkar" userId="3a472e4d-9743-4349-b54d-4d54f00de067" providerId="ADAL" clId="{60E6F8CB-4695-46C8-B2B1-DD86DA555B38}"/>
    <pc:docChg chg="custSel modSld">
      <pc:chgData name="Sidharth Kerkar" userId="3a472e4d-9743-4349-b54d-4d54f00de067" providerId="ADAL" clId="{60E6F8CB-4695-46C8-B2B1-DD86DA555B38}" dt="2022-09-14T02:30:25.562" v="1109"/>
      <pc:docMkLst>
        <pc:docMk/>
      </pc:docMkLst>
      <pc:sldChg chg="addSp modSp mod">
        <pc:chgData name="Sidharth Kerkar" userId="3a472e4d-9743-4349-b54d-4d54f00de067" providerId="ADAL" clId="{60E6F8CB-4695-46C8-B2B1-DD86DA555B38}" dt="2022-09-14T02:30:25.562" v="1109"/>
        <pc:sldMkLst>
          <pc:docMk/>
          <pc:sldMk cId="1814535727" sldId="257"/>
        </pc:sldMkLst>
        <pc:spChg chg="mod">
          <ac:chgData name="Sidharth Kerkar" userId="3a472e4d-9743-4349-b54d-4d54f00de067" providerId="ADAL" clId="{60E6F8CB-4695-46C8-B2B1-DD86DA555B38}" dt="2022-09-14T01:58:47.152" v="996" actId="1035"/>
          <ac:spMkLst>
            <pc:docMk/>
            <pc:sldMk cId="1814535727" sldId="257"/>
            <ac:spMk id="6" creationId="{9D2B50CC-5C67-4758-8830-6D3F696D100F}"/>
          </ac:spMkLst>
        </pc:spChg>
        <pc:spChg chg="mod">
          <ac:chgData name="Sidharth Kerkar" userId="3a472e4d-9743-4349-b54d-4d54f00de067" providerId="ADAL" clId="{60E6F8CB-4695-46C8-B2B1-DD86DA555B38}" dt="2022-09-14T01:56:36.953" v="961" actId="20577"/>
          <ac:spMkLst>
            <pc:docMk/>
            <pc:sldMk cId="1814535727" sldId="257"/>
            <ac:spMk id="8" creationId="{900BF858-32F6-41A3-A072-072D28435E59}"/>
          </ac:spMkLst>
        </pc:spChg>
        <pc:spChg chg="mod">
          <ac:chgData name="Sidharth Kerkar" userId="3a472e4d-9743-4349-b54d-4d54f00de067" providerId="ADAL" clId="{60E6F8CB-4695-46C8-B2B1-DD86DA555B38}" dt="2022-09-14T01:58:42.190" v="991" actId="1035"/>
          <ac:spMkLst>
            <pc:docMk/>
            <pc:sldMk cId="1814535727" sldId="257"/>
            <ac:spMk id="9" creationId="{BF0CCF94-3352-654C-B79A-0555BDDA8F13}"/>
          </ac:spMkLst>
        </pc:spChg>
        <pc:spChg chg="mod">
          <ac:chgData name="Sidharth Kerkar" userId="3a472e4d-9743-4349-b54d-4d54f00de067" providerId="ADAL" clId="{60E6F8CB-4695-46C8-B2B1-DD86DA555B38}" dt="2022-09-14T01:21:00.059" v="132" actId="313"/>
          <ac:spMkLst>
            <pc:docMk/>
            <pc:sldMk cId="1814535727" sldId="257"/>
            <ac:spMk id="14" creationId="{019AB665-F22F-4DFE-AA0C-842ADA37E078}"/>
          </ac:spMkLst>
        </pc:spChg>
        <pc:spChg chg="mod">
          <ac:chgData name="Sidharth Kerkar" userId="3a472e4d-9743-4349-b54d-4d54f00de067" providerId="ADAL" clId="{60E6F8CB-4695-46C8-B2B1-DD86DA555B38}" dt="2022-09-14T02:01:47.779" v="1073" actId="1037"/>
          <ac:spMkLst>
            <pc:docMk/>
            <pc:sldMk cId="1814535727" sldId="257"/>
            <ac:spMk id="16" creationId="{D0452585-C8D3-4003-A309-5B9390C25B82}"/>
          </ac:spMkLst>
        </pc:spChg>
        <pc:spChg chg="mod">
          <ac:chgData name="Sidharth Kerkar" userId="3a472e4d-9743-4349-b54d-4d54f00de067" providerId="ADAL" clId="{60E6F8CB-4695-46C8-B2B1-DD86DA555B38}" dt="2022-09-14T01:58:47.152" v="996" actId="1035"/>
          <ac:spMkLst>
            <pc:docMk/>
            <pc:sldMk cId="1814535727" sldId="257"/>
            <ac:spMk id="50" creationId="{1BD94FDB-190B-4638-89EC-A656D127038B}"/>
          </ac:spMkLst>
        </pc:spChg>
        <pc:spChg chg="mod">
          <ac:chgData name="Sidharth Kerkar" userId="3a472e4d-9743-4349-b54d-4d54f00de067" providerId="ADAL" clId="{60E6F8CB-4695-46C8-B2B1-DD86DA555B38}" dt="2022-09-14T02:19:12.789" v="1098" actId="1038"/>
          <ac:spMkLst>
            <pc:docMk/>
            <pc:sldMk cId="1814535727" sldId="257"/>
            <ac:spMk id="51" creationId="{9639C464-4386-42AE-9506-084677912EC4}"/>
          </ac:spMkLst>
        </pc:spChg>
        <pc:spChg chg="mod">
          <ac:chgData name="Sidharth Kerkar" userId="3a472e4d-9743-4349-b54d-4d54f00de067" providerId="ADAL" clId="{60E6F8CB-4695-46C8-B2B1-DD86DA555B38}" dt="2022-09-14T02:05:20.807" v="1094" actId="1037"/>
          <ac:spMkLst>
            <pc:docMk/>
            <pc:sldMk cId="1814535727" sldId="257"/>
            <ac:spMk id="65" creationId="{CA37858E-D529-4744-9DF6-C1A7A51F224D}"/>
          </ac:spMkLst>
        </pc:spChg>
        <pc:spChg chg="mod">
          <ac:chgData name="Sidharth Kerkar" userId="3a472e4d-9743-4349-b54d-4d54f00de067" providerId="ADAL" clId="{60E6F8CB-4695-46C8-B2B1-DD86DA555B38}" dt="2022-09-14T01:50:08.853" v="850" actId="1036"/>
          <ac:spMkLst>
            <pc:docMk/>
            <pc:sldMk cId="1814535727" sldId="257"/>
            <ac:spMk id="73" creationId="{40726CE2-7320-46FA-94E5-417002DD7C5A}"/>
          </ac:spMkLst>
        </pc:spChg>
        <pc:spChg chg="mod">
          <ac:chgData name="Sidharth Kerkar" userId="3a472e4d-9743-4349-b54d-4d54f00de067" providerId="ADAL" clId="{60E6F8CB-4695-46C8-B2B1-DD86DA555B38}" dt="2022-09-14T01:45:02.228" v="755" actId="1035"/>
          <ac:spMkLst>
            <pc:docMk/>
            <pc:sldMk cId="1814535727" sldId="257"/>
            <ac:spMk id="79" creationId="{B302CBC9-2E27-4667-A3E9-8F07AF133B91}"/>
          </ac:spMkLst>
        </pc:spChg>
        <pc:spChg chg="mod">
          <ac:chgData name="Sidharth Kerkar" userId="3a472e4d-9743-4349-b54d-4d54f00de067" providerId="ADAL" clId="{60E6F8CB-4695-46C8-B2B1-DD86DA555B38}" dt="2022-09-14T01:45:02.228" v="755" actId="1035"/>
          <ac:spMkLst>
            <pc:docMk/>
            <pc:sldMk cId="1814535727" sldId="257"/>
            <ac:spMk id="80" creationId="{B220182E-60EE-4D68-B6B5-359363E53F1E}"/>
          </ac:spMkLst>
        </pc:spChg>
        <pc:spChg chg="mod">
          <ac:chgData name="Sidharth Kerkar" userId="3a472e4d-9743-4349-b54d-4d54f00de067" providerId="ADAL" clId="{60E6F8CB-4695-46C8-B2B1-DD86DA555B38}" dt="2022-09-14T01:45:02.228" v="755" actId="1035"/>
          <ac:spMkLst>
            <pc:docMk/>
            <pc:sldMk cId="1814535727" sldId="257"/>
            <ac:spMk id="81" creationId="{31C5F9B8-5D11-4D61-AA5A-A33AE6E8AA30}"/>
          </ac:spMkLst>
        </pc:spChg>
        <pc:spChg chg="mod">
          <ac:chgData name="Sidharth Kerkar" userId="3a472e4d-9743-4349-b54d-4d54f00de067" providerId="ADAL" clId="{60E6F8CB-4695-46C8-B2B1-DD86DA555B38}" dt="2022-09-14T01:45:02.228" v="755" actId="1035"/>
          <ac:spMkLst>
            <pc:docMk/>
            <pc:sldMk cId="1814535727" sldId="257"/>
            <ac:spMk id="82" creationId="{A374DEF9-8EE6-4344-8981-6DCACF84F5A9}"/>
          </ac:spMkLst>
        </pc:spChg>
        <pc:spChg chg="add mod">
          <ac:chgData name="Sidharth Kerkar" userId="3a472e4d-9743-4349-b54d-4d54f00de067" providerId="ADAL" clId="{60E6F8CB-4695-46C8-B2B1-DD86DA555B38}" dt="2022-09-14T01:45:09.567" v="763" actId="1035"/>
          <ac:spMkLst>
            <pc:docMk/>
            <pc:sldMk cId="1814535727" sldId="257"/>
            <ac:spMk id="87" creationId="{213B981D-96E3-40DF-99B4-D2F237645610}"/>
          </ac:spMkLst>
        </pc:spChg>
        <pc:spChg chg="add mod">
          <ac:chgData name="Sidharth Kerkar" userId="3a472e4d-9743-4349-b54d-4d54f00de067" providerId="ADAL" clId="{60E6F8CB-4695-46C8-B2B1-DD86DA555B38}" dt="2022-09-14T01:31:10.809" v="337" actId="20577"/>
          <ac:spMkLst>
            <pc:docMk/>
            <pc:sldMk cId="1814535727" sldId="257"/>
            <ac:spMk id="88" creationId="{B51EC34A-B336-45E6-9CCC-459700DD026D}"/>
          </ac:spMkLst>
        </pc:spChg>
        <pc:spChg chg="mod">
          <ac:chgData name="Sidharth Kerkar" userId="3a472e4d-9743-4349-b54d-4d54f00de067" providerId="ADAL" clId="{60E6F8CB-4695-46C8-B2B1-DD86DA555B38}" dt="2022-09-14T01:45:14.800" v="772" actId="1035"/>
          <ac:spMkLst>
            <pc:docMk/>
            <pc:sldMk cId="1814535727" sldId="257"/>
            <ac:spMk id="119" creationId="{3696A4D9-7F77-4D51-8334-94C95BEB6238}"/>
          </ac:spMkLst>
        </pc:spChg>
        <pc:spChg chg="mod">
          <ac:chgData name="Sidharth Kerkar" userId="3a472e4d-9743-4349-b54d-4d54f00de067" providerId="ADAL" clId="{60E6F8CB-4695-46C8-B2B1-DD86DA555B38}" dt="2022-09-14T01:52:25.673" v="881" actId="20577"/>
          <ac:spMkLst>
            <pc:docMk/>
            <pc:sldMk cId="1814535727" sldId="257"/>
            <ac:spMk id="167" creationId="{95B4669E-8CFD-4CAF-B9A2-4EA045ABA577}"/>
          </ac:spMkLst>
        </pc:spChg>
        <pc:spChg chg="mod">
          <ac:chgData name="Sidharth Kerkar" userId="3a472e4d-9743-4349-b54d-4d54f00de067" providerId="ADAL" clId="{60E6F8CB-4695-46C8-B2B1-DD86DA555B38}" dt="2022-09-14T01:59:15.996" v="998" actId="20577"/>
          <ac:spMkLst>
            <pc:docMk/>
            <pc:sldMk cId="1814535727" sldId="257"/>
            <ac:spMk id="207" creationId="{F54432C3-CDBD-4C2A-A825-D9559DE16BA2}"/>
          </ac:spMkLst>
        </pc:spChg>
        <pc:spChg chg="mod">
          <ac:chgData name="Sidharth Kerkar" userId="3a472e4d-9743-4349-b54d-4d54f00de067" providerId="ADAL" clId="{60E6F8CB-4695-46C8-B2B1-DD86DA555B38}" dt="2022-09-14T01:49:23.301" v="844" actId="1076"/>
          <ac:spMkLst>
            <pc:docMk/>
            <pc:sldMk cId="1814535727" sldId="257"/>
            <ac:spMk id="239" creationId="{EB8957AF-FEEE-4D80-A363-7BBA1CA5D3FA}"/>
          </ac:spMkLst>
        </pc:spChg>
        <pc:spChg chg="mod">
          <ac:chgData name="Sidharth Kerkar" userId="3a472e4d-9743-4349-b54d-4d54f00de067" providerId="ADAL" clId="{60E6F8CB-4695-46C8-B2B1-DD86DA555B38}" dt="2022-09-14T02:19:34.186" v="1103" actId="1037"/>
          <ac:spMkLst>
            <pc:docMk/>
            <pc:sldMk cId="1814535727" sldId="257"/>
            <ac:spMk id="250" creationId="{E43CE561-F48E-497D-92B2-17E8602CD53C}"/>
          </ac:spMkLst>
        </pc:spChg>
        <pc:spChg chg="mod">
          <ac:chgData name="Sidharth Kerkar" userId="3a472e4d-9743-4349-b54d-4d54f00de067" providerId="ADAL" clId="{60E6F8CB-4695-46C8-B2B1-DD86DA555B38}" dt="2022-09-14T01:49:23.301" v="844" actId="1076"/>
          <ac:spMkLst>
            <pc:docMk/>
            <pc:sldMk cId="1814535727" sldId="257"/>
            <ac:spMk id="252" creationId="{F7C230B7-E6E4-4E1E-890B-FCEFC178CA1B}"/>
          </ac:spMkLst>
        </pc:spChg>
        <pc:spChg chg="mod">
          <ac:chgData name="Sidharth Kerkar" userId="3a472e4d-9743-4349-b54d-4d54f00de067" providerId="ADAL" clId="{60E6F8CB-4695-46C8-B2B1-DD86DA555B38}" dt="2022-09-14T01:45:19.233" v="775" actId="1035"/>
          <ac:spMkLst>
            <pc:docMk/>
            <pc:sldMk cId="1814535727" sldId="257"/>
            <ac:spMk id="253" creationId="{9B960A37-4A36-4D9C-AF8A-795567973D4B}"/>
          </ac:spMkLst>
        </pc:spChg>
        <pc:spChg chg="mod">
          <ac:chgData name="Sidharth Kerkar" userId="3a472e4d-9743-4349-b54d-4d54f00de067" providerId="ADAL" clId="{60E6F8CB-4695-46C8-B2B1-DD86DA555B38}" dt="2022-09-14T01:14:31.675" v="86" actId="20577"/>
          <ac:spMkLst>
            <pc:docMk/>
            <pc:sldMk cId="1814535727" sldId="257"/>
            <ac:spMk id="427" creationId="{317567F8-5A9D-4433-9F3B-F0B018B35093}"/>
          </ac:spMkLst>
        </pc:spChg>
        <pc:graphicFrameChg chg="mod">
          <ac:chgData name="Sidharth Kerkar" userId="3a472e4d-9743-4349-b54d-4d54f00de067" providerId="ADAL" clId="{60E6F8CB-4695-46C8-B2B1-DD86DA555B38}" dt="2022-09-14T02:30:25.562" v="1109"/>
          <ac:graphicFrameMkLst>
            <pc:docMk/>
            <pc:sldMk cId="1814535727" sldId="257"/>
            <ac:graphicFrameMk id="2" creationId="{61206639-F13E-44AD-8AB2-F31BC008F597}"/>
          </ac:graphicFrameMkLst>
        </pc:graphicFrameChg>
        <pc:picChg chg="mod">
          <ac:chgData name="Sidharth Kerkar" userId="3a472e4d-9743-4349-b54d-4d54f00de067" providerId="ADAL" clId="{60E6F8CB-4695-46C8-B2B1-DD86DA555B38}" dt="2022-09-14T01:45:02.228" v="755" actId="1035"/>
          <ac:picMkLst>
            <pc:docMk/>
            <pc:sldMk cId="1814535727" sldId="257"/>
            <ac:picMk id="22" creationId="{AE4AAAF6-0E81-4896-89EE-593E069F6F59}"/>
          </ac:picMkLst>
        </pc:picChg>
        <pc:picChg chg="mod">
          <ac:chgData name="Sidharth Kerkar" userId="3a472e4d-9743-4349-b54d-4d54f00de067" providerId="ADAL" clId="{60E6F8CB-4695-46C8-B2B1-DD86DA555B38}" dt="2022-09-14T01:45:02.228" v="755" actId="1035"/>
          <ac:picMkLst>
            <pc:docMk/>
            <pc:sldMk cId="1814535727" sldId="257"/>
            <ac:picMk id="23" creationId="{541F957D-F5E5-40FE-9EEB-1EF95D4A7F65}"/>
          </ac:picMkLst>
        </pc:picChg>
        <pc:picChg chg="mod">
          <ac:chgData name="Sidharth Kerkar" userId="3a472e4d-9743-4349-b54d-4d54f00de067" providerId="ADAL" clId="{60E6F8CB-4695-46C8-B2B1-DD86DA555B38}" dt="2022-09-14T01:58:01.235" v="987" actId="1035"/>
          <ac:picMkLst>
            <pc:docMk/>
            <pc:sldMk cId="1814535727" sldId="257"/>
            <ac:picMk id="25" creationId="{DDD3D784-59FE-482C-BB35-2AFE3CE59089}"/>
          </ac:picMkLst>
        </pc:picChg>
        <pc:picChg chg="mod">
          <ac:chgData name="Sidharth Kerkar" userId="3a472e4d-9743-4349-b54d-4d54f00de067" providerId="ADAL" clId="{60E6F8CB-4695-46C8-B2B1-DD86DA555B38}" dt="2022-09-14T01:49:59.593" v="848" actId="1076"/>
          <ac:picMkLst>
            <pc:docMk/>
            <pc:sldMk cId="1814535727" sldId="257"/>
            <ac:picMk id="1026" creationId="{878344FA-5EB5-4095-BF98-0C4D7174BB3B}"/>
          </ac:picMkLst>
        </pc:picChg>
        <pc:cxnChg chg="add mod">
          <ac:chgData name="Sidharth Kerkar" userId="3a472e4d-9743-4349-b54d-4d54f00de067" providerId="ADAL" clId="{60E6F8CB-4695-46C8-B2B1-DD86DA555B38}" dt="2022-09-14T01:45:02.228" v="755" actId="1035"/>
          <ac:cxnSpMkLst>
            <pc:docMk/>
            <pc:sldMk cId="1814535727" sldId="257"/>
            <ac:cxnSpMk id="75" creationId="{23F2F8E1-1450-4F98-96CB-3AF35BEC0B36}"/>
          </ac:cxnSpMkLst>
        </pc:cxnChg>
        <pc:cxnChg chg="add mod">
          <ac:chgData name="Sidharth Kerkar" userId="3a472e4d-9743-4349-b54d-4d54f00de067" providerId="ADAL" clId="{60E6F8CB-4695-46C8-B2B1-DD86DA555B38}" dt="2022-09-14T01:45:02.228" v="755" actId="1035"/>
          <ac:cxnSpMkLst>
            <pc:docMk/>
            <pc:sldMk cId="1814535727" sldId="257"/>
            <ac:cxnSpMk id="76" creationId="{9F620BF4-1CF0-4516-91C2-1824FFD74517}"/>
          </ac:cxnSpMkLst>
        </pc:cxnChg>
      </pc:sldChg>
    </pc:docChg>
  </pc:docChgLst>
  <pc:docChgLst>
    <pc:chgData name="Sidharth Kerkar" userId="S::skerkar@exumabio.com::3a472e4d-9743-4349-b54d-4d54f00de067" providerId="AD" clId="Web-{623A07C7-7F29-4D6A-B0A7-AAD4C26278D1}"/>
    <pc:docChg chg="modSld">
      <pc:chgData name="Sidharth Kerkar" userId="S::skerkar@exumabio.com::3a472e4d-9743-4349-b54d-4d54f00de067" providerId="AD" clId="Web-{623A07C7-7F29-4D6A-B0A7-AAD4C26278D1}" dt="2022-09-13T03:38:18.373" v="64" actId="14100"/>
      <pc:docMkLst>
        <pc:docMk/>
      </pc:docMkLst>
      <pc:sldChg chg="modSp">
        <pc:chgData name="Sidharth Kerkar" userId="S::skerkar@exumabio.com::3a472e4d-9743-4349-b54d-4d54f00de067" providerId="AD" clId="Web-{623A07C7-7F29-4D6A-B0A7-AAD4C26278D1}" dt="2022-09-13T03:38:18.373" v="64" actId="14100"/>
        <pc:sldMkLst>
          <pc:docMk/>
          <pc:sldMk cId="1814535727" sldId="257"/>
        </pc:sldMkLst>
        <pc:spChg chg="mod">
          <ac:chgData name="Sidharth Kerkar" userId="S::skerkar@exumabio.com::3a472e4d-9743-4349-b54d-4d54f00de067" providerId="AD" clId="Web-{623A07C7-7F29-4D6A-B0A7-AAD4C26278D1}" dt="2022-09-13T03:37:23.949" v="50" actId="1076"/>
          <ac:spMkLst>
            <pc:docMk/>
            <pc:sldMk cId="1814535727" sldId="257"/>
            <ac:spMk id="33" creationId="{EB6F657F-9FDE-4570-8ADC-1CE493EE0EFC}"/>
          </ac:spMkLst>
        </pc:spChg>
        <pc:spChg chg="mod">
          <ac:chgData name="Sidharth Kerkar" userId="S::skerkar@exumabio.com::3a472e4d-9743-4349-b54d-4d54f00de067" providerId="AD" clId="Web-{623A07C7-7F29-4D6A-B0A7-AAD4C26278D1}" dt="2022-09-13T03:38:05.075" v="62" actId="1076"/>
          <ac:spMkLst>
            <pc:docMk/>
            <pc:sldMk cId="1814535727" sldId="257"/>
            <ac:spMk id="36" creationId="{4CF55A30-39A2-4BE1-B586-9649AE50D81F}"/>
          </ac:spMkLst>
        </pc:spChg>
        <pc:spChg chg="mod">
          <ac:chgData name="Sidharth Kerkar" userId="S::skerkar@exumabio.com::3a472e4d-9743-4349-b54d-4d54f00de067" providerId="AD" clId="Web-{623A07C7-7F29-4D6A-B0A7-AAD4C26278D1}" dt="2022-09-13T03:37:23.246" v="44" actId="1076"/>
          <ac:spMkLst>
            <pc:docMk/>
            <pc:sldMk cId="1814535727" sldId="257"/>
            <ac:spMk id="62" creationId="{053B011A-7D1B-4009-9390-D4B4002A302B}"/>
          </ac:spMkLst>
        </pc:spChg>
        <pc:spChg chg="mod">
          <ac:chgData name="Sidharth Kerkar" userId="S::skerkar@exumabio.com::3a472e4d-9743-4349-b54d-4d54f00de067" providerId="AD" clId="Web-{623A07C7-7F29-4D6A-B0A7-AAD4C26278D1}" dt="2022-09-13T03:36:15.009" v="0" actId="1076"/>
          <ac:spMkLst>
            <pc:docMk/>
            <pc:sldMk cId="1814535727" sldId="257"/>
            <ac:spMk id="65" creationId="{CA37858E-D529-4744-9DF6-C1A7A51F224D}"/>
          </ac:spMkLst>
        </pc:spChg>
        <pc:spChg chg="mod">
          <ac:chgData name="Sidharth Kerkar" userId="S::skerkar@exumabio.com::3a472e4d-9743-4349-b54d-4d54f00de067" providerId="AD" clId="Web-{623A07C7-7F29-4D6A-B0A7-AAD4C26278D1}" dt="2022-09-13T03:37:24.074" v="51" actId="1076"/>
          <ac:spMkLst>
            <pc:docMk/>
            <pc:sldMk cId="1814535727" sldId="257"/>
            <ac:spMk id="87" creationId="{1EBC7ED6-BEB2-48DA-9987-2E368B0D5E33}"/>
          </ac:spMkLst>
        </pc:spChg>
        <pc:spChg chg="mod">
          <ac:chgData name="Sidharth Kerkar" userId="S::skerkar@exumabio.com::3a472e4d-9743-4349-b54d-4d54f00de067" providerId="AD" clId="Web-{623A07C7-7F29-4D6A-B0A7-AAD4C26278D1}" dt="2022-09-13T03:37:24.183" v="52" actId="1076"/>
          <ac:spMkLst>
            <pc:docMk/>
            <pc:sldMk cId="1814535727" sldId="257"/>
            <ac:spMk id="88" creationId="{B482BCE9-4ACA-4504-ADBD-DDAF7D68C71B}"/>
          </ac:spMkLst>
        </pc:spChg>
        <pc:spChg chg="mod">
          <ac:chgData name="Sidharth Kerkar" userId="S::skerkar@exumabio.com::3a472e4d-9743-4349-b54d-4d54f00de067" providerId="AD" clId="Web-{623A07C7-7F29-4D6A-B0A7-AAD4C26278D1}" dt="2022-09-13T03:37:24.308" v="53" actId="1076"/>
          <ac:spMkLst>
            <pc:docMk/>
            <pc:sldMk cId="1814535727" sldId="257"/>
            <ac:spMk id="89" creationId="{6B882FB3-759D-4BA5-A1D1-4AE81F7AF54D}"/>
          </ac:spMkLst>
        </pc:spChg>
        <pc:spChg chg="mod">
          <ac:chgData name="Sidharth Kerkar" userId="S::skerkar@exumabio.com::3a472e4d-9743-4349-b54d-4d54f00de067" providerId="AD" clId="Web-{623A07C7-7F29-4D6A-B0A7-AAD4C26278D1}" dt="2022-09-13T03:37:24.418" v="54" actId="1076"/>
          <ac:spMkLst>
            <pc:docMk/>
            <pc:sldMk cId="1814535727" sldId="257"/>
            <ac:spMk id="90" creationId="{15A73761-2773-4540-8FCD-825CDE801296}"/>
          </ac:spMkLst>
        </pc:spChg>
        <pc:spChg chg="mod">
          <ac:chgData name="Sidharth Kerkar" userId="S::skerkar@exumabio.com::3a472e4d-9743-4349-b54d-4d54f00de067" providerId="AD" clId="Web-{623A07C7-7F29-4D6A-B0A7-AAD4C26278D1}" dt="2022-09-13T03:37:24.652" v="56" actId="1076"/>
          <ac:spMkLst>
            <pc:docMk/>
            <pc:sldMk cId="1814535727" sldId="257"/>
            <ac:spMk id="108" creationId="{626B2009-E08F-4B35-836C-B6D99CE076F3}"/>
          </ac:spMkLst>
        </pc:spChg>
        <pc:spChg chg="mod">
          <ac:chgData name="Sidharth Kerkar" userId="S::skerkar@exumabio.com::3a472e4d-9743-4349-b54d-4d54f00de067" providerId="AD" clId="Web-{623A07C7-7F29-4D6A-B0A7-AAD4C26278D1}" dt="2022-09-13T03:37:23.480" v="46" actId="1076"/>
          <ac:spMkLst>
            <pc:docMk/>
            <pc:sldMk cId="1814535727" sldId="257"/>
            <ac:spMk id="250" creationId="{E43CE561-F48E-497D-92B2-17E8602CD53C}"/>
          </ac:spMkLst>
        </pc:spChg>
        <pc:graphicFrameChg chg="mod">
          <ac:chgData name="Sidharth Kerkar" userId="S::skerkar@exumabio.com::3a472e4d-9743-4349-b54d-4d54f00de067" providerId="AD" clId="Web-{623A07C7-7F29-4D6A-B0A7-AAD4C26278D1}" dt="2022-09-13T03:38:18.373" v="64" actId="14100"/>
          <ac:graphicFrameMkLst>
            <pc:docMk/>
            <pc:sldMk cId="1814535727" sldId="257"/>
            <ac:graphicFrameMk id="2" creationId="{F008296B-F525-451F-BC33-41C2FFC46E97}"/>
          </ac:graphicFrameMkLst>
        </pc:graphicFrameChg>
        <pc:picChg chg="mod">
          <ac:chgData name="Sidharth Kerkar" userId="S::skerkar@exumabio.com::3a472e4d-9743-4349-b54d-4d54f00de067" providerId="AD" clId="Web-{623A07C7-7F29-4D6A-B0A7-AAD4C26278D1}" dt="2022-09-13T03:37:23.605" v="47" actId="1076"/>
          <ac:picMkLst>
            <pc:docMk/>
            <pc:sldMk cId="1814535727" sldId="257"/>
            <ac:picMk id="5" creationId="{8AA14160-3C2E-4365-A518-AE47FE3D8CFC}"/>
          </ac:picMkLst>
        </pc:picChg>
        <pc:picChg chg="mod">
          <ac:chgData name="Sidharth Kerkar" userId="S::skerkar@exumabio.com::3a472e4d-9743-4349-b54d-4d54f00de067" providerId="AD" clId="Web-{623A07C7-7F29-4D6A-B0A7-AAD4C26278D1}" dt="2022-09-13T03:37:23.714" v="48" actId="1076"/>
          <ac:picMkLst>
            <pc:docMk/>
            <pc:sldMk cId="1814535727" sldId="257"/>
            <ac:picMk id="12" creationId="{8C788CAB-67DE-488E-820A-3F960332EB97}"/>
          </ac:picMkLst>
        </pc:picChg>
        <pc:picChg chg="mod">
          <ac:chgData name="Sidharth Kerkar" userId="S::skerkar@exumabio.com::3a472e4d-9743-4349-b54d-4d54f00de067" providerId="AD" clId="Web-{623A07C7-7F29-4D6A-B0A7-AAD4C26278D1}" dt="2022-09-13T03:37:23.839" v="49" actId="1076"/>
          <ac:picMkLst>
            <pc:docMk/>
            <pc:sldMk cId="1814535727" sldId="257"/>
            <ac:picMk id="18" creationId="{64E9953B-508B-4F22-8647-2A379AB239DA}"/>
          </ac:picMkLst>
        </pc:picChg>
        <pc:picChg chg="mod">
          <ac:chgData name="Sidharth Kerkar" userId="S::skerkar@exumabio.com::3a472e4d-9743-4349-b54d-4d54f00de067" providerId="AD" clId="Web-{623A07C7-7F29-4D6A-B0A7-AAD4C26278D1}" dt="2022-09-13T03:37:23.011" v="42" actId="1076"/>
          <ac:picMkLst>
            <pc:docMk/>
            <pc:sldMk cId="1814535727" sldId="257"/>
            <ac:picMk id="20" creationId="{2FD77F3A-8D3C-4258-B7DD-D9B5152DC807}"/>
          </ac:picMkLst>
        </pc:picChg>
        <pc:picChg chg="mod">
          <ac:chgData name="Sidharth Kerkar" userId="S::skerkar@exumabio.com::3a472e4d-9743-4349-b54d-4d54f00de067" providerId="AD" clId="Web-{623A07C7-7F29-4D6A-B0A7-AAD4C26278D1}" dt="2022-09-13T03:37:23.136" v="43" actId="1076"/>
          <ac:picMkLst>
            <pc:docMk/>
            <pc:sldMk cId="1814535727" sldId="257"/>
            <ac:picMk id="22" creationId="{63DDACA8-E98B-4ECD-8D93-54E34891C43C}"/>
          </ac:picMkLst>
        </pc:picChg>
        <pc:cxnChg chg="mod">
          <ac:chgData name="Sidharth Kerkar" userId="S::skerkar@exumabio.com::3a472e4d-9743-4349-b54d-4d54f00de067" providerId="AD" clId="Web-{623A07C7-7F29-4D6A-B0A7-AAD4C26278D1}" dt="2022-09-13T03:37:24.543" v="55" actId="1076"/>
          <ac:cxnSpMkLst>
            <pc:docMk/>
            <pc:sldMk cId="1814535727" sldId="257"/>
            <ac:cxnSpMk id="31" creationId="{F35B9D2A-7604-47F8-8123-57175C607CC2}"/>
          </ac:cxnSpMkLst>
        </pc:cxnChg>
        <pc:cxnChg chg="mod">
          <ac:chgData name="Sidharth Kerkar" userId="S::skerkar@exumabio.com::3a472e4d-9743-4349-b54d-4d54f00de067" providerId="AD" clId="Web-{623A07C7-7F29-4D6A-B0A7-AAD4C26278D1}" dt="2022-09-13T03:38:00.981" v="61" actId="1076"/>
          <ac:cxnSpMkLst>
            <pc:docMk/>
            <pc:sldMk cId="1814535727" sldId="257"/>
            <ac:cxnSpMk id="102" creationId="{F26C3E6A-580D-4543-B60D-05A9F3338A8D}"/>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9C8E8FF-6386-8848-A5B1-4533C3444F32}" type="datetimeFigureOut">
              <a:rPr lang="en-US" smtClean="0"/>
              <a:t>9/13/2022</a:t>
            </a:fld>
            <a:endParaRPr lang="en-US"/>
          </a:p>
        </p:txBody>
      </p:sp>
      <p:sp>
        <p:nvSpPr>
          <p:cNvPr id="4" name="Slide Image Placeholder 3"/>
          <p:cNvSpPr>
            <a:spLocks noGrp="1" noRot="1" noChangeAspect="1"/>
          </p:cNvSpPr>
          <p:nvPr>
            <p:ph type="sldImg" idx="2"/>
          </p:nvPr>
        </p:nvSpPr>
        <p:spPr>
          <a:xfrm>
            <a:off x="417513" y="1200150"/>
            <a:ext cx="6480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33808E6-4C53-764B-816A-FA585C400859}" type="slidenum">
              <a:rPr lang="en-US" smtClean="0"/>
              <a:t>‹#›</a:t>
            </a:fld>
            <a:endParaRPr lang="en-US"/>
          </a:p>
        </p:txBody>
      </p:sp>
    </p:spTree>
    <p:extLst>
      <p:ext uri="{BB962C8B-B14F-4D97-AF65-F5344CB8AC3E}">
        <p14:creationId xmlns:p14="http://schemas.microsoft.com/office/powerpoint/2010/main" val="1744332348"/>
      </p:ext>
    </p:extLst>
  </p:cSld>
  <p:clrMap bg1="lt1" tx1="dk1" bg2="lt2" tx2="dk2" accent1="accent1" accent2="accent2" accent3="accent3" accent4="accent4" accent5="accent5" accent6="accent6" hlink="hlink" folHlink="folHlink"/>
  <p:notesStyle>
    <a:lvl1pPr marL="0" algn="l" defTabSz="961193" rtl="0" eaLnBrk="1" latinLnBrk="0" hangingPunct="1">
      <a:defRPr sz="1261" kern="1200">
        <a:solidFill>
          <a:schemeClr val="tx1"/>
        </a:solidFill>
        <a:latin typeface="+mn-lt"/>
        <a:ea typeface="+mn-ea"/>
        <a:cs typeface="+mn-cs"/>
      </a:defRPr>
    </a:lvl1pPr>
    <a:lvl2pPr marL="480596" algn="l" defTabSz="961193" rtl="0" eaLnBrk="1" latinLnBrk="0" hangingPunct="1">
      <a:defRPr sz="1261" kern="1200">
        <a:solidFill>
          <a:schemeClr val="tx1"/>
        </a:solidFill>
        <a:latin typeface="+mn-lt"/>
        <a:ea typeface="+mn-ea"/>
        <a:cs typeface="+mn-cs"/>
      </a:defRPr>
    </a:lvl2pPr>
    <a:lvl3pPr marL="961193" algn="l" defTabSz="961193" rtl="0" eaLnBrk="1" latinLnBrk="0" hangingPunct="1">
      <a:defRPr sz="1261" kern="1200">
        <a:solidFill>
          <a:schemeClr val="tx1"/>
        </a:solidFill>
        <a:latin typeface="+mn-lt"/>
        <a:ea typeface="+mn-ea"/>
        <a:cs typeface="+mn-cs"/>
      </a:defRPr>
    </a:lvl3pPr>
    <a:lvl4pPr marL="1441789" algn="l" defTabSz="961193" rtl="0" eaLnBrk="1" latinLnBrk="0" hangingPunct="1">
      <a:defRPr sz="1261" kern="1200">
        <a:solidFill>
          <a:schemeClr val="tx1"/>
        </a:solidFill>
        <a:latin typeface="+mn-lt"/>
        <a:ea typeface="+mn-ea"/>
        <a:cs typeface="+mn-cs"/>
      </a:defRPr>
    </a:lvl4pPr>
    <a:lvl5pPr marL="1922387" algn="l" defTabSz="961193" rtl="0" eaLnBrk="1" latinLnBrk="0" hangingPunct="1">
      <a:defRPr sz="1261" kern="1200">
        <a:solidFill>
          <a:schemeClr val="tx1"/>
        </a:solidFill>
        <a:latin typeface="+mn-lt"/>
        <a:ea typeface="+mn-ea"/>
        <a:cs typeface="+mn-cs"/>
      </a:defRPr>
    </a:lvl5pPr>
    <a:lvl6pPr marL="2402983" algn="l" defTabSz="961193" rtl="0" eaLnBrk="1" latinLnBrk="0" hangingPunct="1">
      <a:defRPr sz="1261" kern="1200">
        <a:solidFill>
          <a:schemeClr val="tx1"/>
        </a:solidFill>
        <a:latin typeface="+mn-lt"/>
        <a:ea typeface="+mn-ea"/>
        <a:cs typeface="+mn-cs"/>
      </a:defRPr>
    </a:lvl6pPr>
    <a:lvl7pPr marL="2883580" algn="l" defTabSz="961193" rtl="0" eaLnBrk="1" latinLnBrk="0" hangingPunct="1">
      <a:defRPr sz="1261" kern="1200">
        <a:solidFill>
          <a:schemeClr val="tx1"/>
        </a:solidFill>
        <a:latin typeface="+mn-lt"/>
        <a:ea typeface="+mn-ea"/>
        <a:cs typeface="+mn-cs"/>
      </a:defRPr>
    </a:lvl7pPr>
    <a:lvl8pPr marL="3364176" algn="l" defTabSz="961193" rtl="0" eaLnBrk="1" latinLnBrk="0" hangingPunct="1">
      <a:defRPr sz="1261" kern="1200">
        <a:solidFill>
          <a:schemeClr val="tx1"/>
        </a:solidFill>
        <a:latin typeface="+mn-lt"/>
        <a:ea typeface="+mn-ea"/>
        <a:cs typeface="+mn-cs"/>
      </a:defRPr>
    </a:lvl8pPr>
    <a:lvl9pPr marL="3844773" algn="l" defTabSz="961193" rtl="0" eaLnBrk="1" latinLnBrk="0" hangingPunct="1">
      <a:defRPr sz="126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1200150"/>
            <a:ext cx="6480175"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3808E6-4C53-764B-816A-FA585C400859}" type="slidenum">
              <a:rPr lang="en-US" smtClean="0"/>
              <a:t>1</a:t>
            </a:fld>
            <a:endParaRPr lang="en-US"/>
          </a:p>
        </p:txBody>
      </p:sp>
    </p:spTree>
    <p:extLst>
      <p:ext uri="{BB962C8B-B14F-4D97-AF65-F5344CB8AC3E}">
        <p14:creationId xmlns:p14="http://schemas.microsoft.com/office/powerpoint/2010/main" val="504519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190155"/>
            <a:ext cx="38404800" cy="8913707"/>
          </a:xfrm>
        </p:spPr>
        <p:txBody>
          <a:bodyPr anchor="b"/>
          <a:lstStyle>
            <a:lvl1pPr algn="ctr">
              <a:defRPr sz="22400"/>
            </a:lvl1pPr>
          </a:lstStyle>
          <a:p>
            <a:r>
              <a:rPr lang="en-US"/>
              <a:t>Click to edit Master title style</a:t>
            </a:r>
          </a:p>
        </p:txBody>
      </p:sp>
      <p:sp>
        <p:nvSpPr>
          <p:cNvPr id="3" name="Subtitle 2"/>
          <p:cNvSpPr>
            <a:spLocks noGrp="1"/>
          </p:cNvSpPr>
          <p:nvPr>
            <p:ph type="subTitle" idx="1"/>
          </p:nvPr>
        </p:nvSpPr>
        <p:spPr>
          <a:xfrm>
            <a:off x="6400800" y="13447609"/>
            <a:ext cx="38404800" cy="6181511"/>
          </a:xfrm>
        </p:spPr>
        <p:txBody>
          <a:bodyPr/>
          <a:lstStyle>
            <a:lvl1pPr marL="0" indent="0" algn="ctr">
              <a:buNone/>
              <a:defRPr sz="8960"/>
            </a:lvl1pPr>
            <a:lvl2pPr marL="1706865" indent="0" algn="ctr">
              <a:buNone/>
              <a:defRPr sz="7467"/>
            </a:lvl2pPr>
            <a:lvl3pPr marL="3413730" indent="0" algn="ctr">
              <a:buNone/>
              <a:defRPr sz="6720"/>
            </a:lvl3pPr>
            <a:lvl4pPr marL="5120594" indent="0" algn="ctr">
              <a:buNone/>
              <a:defRPr sz="5973"/>
            </a:lvl4pPr>
            <a:lvl5pPr marL="6827459" indent="0" algn="ctr">
              <a:buNone/>
              <a:defRPr sz="5973"/>
            </a:lvl5pPr>
            <a:lvl6pPr marL="8534324" indent="0" algn="ctr">
              <a:buNone/>
              <a:defRPr sz="5973"/>
            </a:lvl6pPr>
            <a:lvl7pPr marL="10241189" indent="0" algn="ctr">
              <a:buNone/>
              <a:defRPr sz="5973"/>
            </a:lvl7pPr>
            <a:lvl8pPr marL="11948053" indent="0" algn="ctr">
              <a:buNone/>
              <a:defRPr sz="5973"/>
            </a:lvl8pPr>
            <a:lvl9pPr marL="13654918" indent="0" algn="ctr">
              <a:buNone/>
              <a:defRPr sz="5973"/>
            </a:lvl9pPr>
          </a:lstStyle>
          <a:p>
            <a:r>
              <a:rPr lang="en-US"/>
              <a:t>Click to edit Master subtitle style</a:t>
            </a:r>
          </a:p>
        </p:txBody>
      </p:sp>
      <p:sp>
        <p:nvSpPr>
          <p:cNvPr id="4" name="Date Placeholder 3"/>
          <p:cNvSpPr>
            <a:spLocks noGrp="1"/>
          </p:cNvSpPr>
          <p:nvPr>
            <p:ph type="dt" sz="half" idx="10"/>
          </p:nvPr>
        </p:nvSpPr>
        <p:spPr/>
        <p:txBody>
          <a:bodyPr/>
          <a:lstStyle/>
          <a:p>
            <a:fld id="{412765AE-6ED7-6E43-8CF9-4BADBCA2A881}"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34DC3-95F0-2947-AEFE-6A25DF666C16}" type="slidenum">
              <a:rPr lang="en-US" smtClean="0"/>
              <a:t>‹#›</a:t>
            </a:fld>
            <a:endParaRPr lang="en-US"/>
          </a:p>
        </p:txBody>
      </p:sp>
    </p:spTree>
    <p:extLst>
      <p:ext uri="{BB962C8B-B14F-4D97-AF65-F5344CB8AC3E}">
        <p14:creationId xmlns:p14="http://schemas.microsoft.com/office/powerpoint/2010/main" val="318635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2765AE-6ED7-6E43-8CF9-4BADBCA2A881}"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34DC3-95F0-2947-AEFE-6A25DF666C16}" type="slidenum">
              <a:rPr lang="en-US" smtClean="0"/>
              <a:t>‹#›</a:t>
            </a:fld>
            <a:endParaRPr lang="en-US"/>
          </a:p>
        </p:txBody>
      </p:sp>
    </p:spTree>
    <p:extLst>
      <p:ext uri="{BB962C8B-B14F-4D97-AF65-F5344CB8AC3E}">
        <p14:creationId xmlns:p14="http://schemas.microsoft.com/office/powerpoint/2010/main" val="3019646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0" y="1363133"/>
            <a:ext cx="11041380" cy="2169752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20440" y="1363133"/>
            <a:ext cx="32484060" cy="216975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2765AE-6ED7-6E43-8CF9-4BADBCA2A881}"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34DC3-95F0-2947-AEFE-6A25DF666C16}" type="slidenum">
              <a:rPr lang="en-US" smtClean="0"/>
              <a:t>‹#›</a:t>
            </a:fld>
            <a:endParaRPr lang="en-US"/>
          </a:p>
        </p:txBody>
      </p:sp>
    </p:spTree>
    <p:extLst>
      <p:ext uri="{BB962C8B-B14F-4D97-AF65-F5344CB8AC3E}">
        <p14:creationId xmlns:p14="http://schemas.microsoft.com/office/powerpoint/2010/main" val="388918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8648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2765AE-6ED7-6E43-8CF9-4BADBCA2A881}"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34DC3-95F0-2947-AEFE-6A25DF666C16}" type="slidenum">
              <a:rPr lang="en-US" smtClean="0"/>
              <a:t>‹#›</a:t>
            </a:fld>
            <a:endParaRPr lang="en-US"/>
          </a:p>
        </p:txBody>
      </p:sp>
    </p:spTree>
    <p:extLst>
      <p:ext uri="{BB962C8B-B14F-4D97-AF65-F5344CB8AC3E}">
        <p14:creationId xmlns:p14="http://schemas.microsoft.com/office/powerpoint/2010/main" val="4066944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0" y="6383024"/>
            <a:ext cx="44165520" cy="10650218"/>
          </a:xfrm>
        </p:spPr>
        <p:txBody>
          <a:bodyPr anchor="b"/>
          <a:lstStyle>
            <a:lvl1pPr>
              <a:defRPr sz="22400"/>
            </a:lvl1pPr>
          </a:lstStyle>
          <a:p>
            <a:r>
              <a:rPr lang="en-US"/>
              <a:t>Click to edit Master title style</a:t>
            </a:r>
          </a:p>
        </p:txBody>
      </p:sp>
      <p:sp>
        <p:nvSpPr>
          <p:cNvPr id="3" name="Text Placeholder 2"/>
          <p:cNvSpPr>
            <a:spLocks noGrp="1"/>
          </p:cNvSpPr>
          <p:nvPr>
            <p:ph type="body" idx="1"/>
          </p:nvPr>
        </p:nvSpPr>
        <p:spPr>
          <a:xfrm>
            <a:off x="3493770" y="17133997"/>
            <a:ext cx="44165520" cy="5600698"/>
          </a:xfrm>
        </p:spPr>
        <p:txBody>
          <a:bodyPr/>
          <a:lstStyle>
            <a:lvl1pPr marL="0" indent="0">
              <a:buNone/>
              <a:defRPr sz="8960">
                <a:solidFill>
                  <a:schemeClr val="tx1">
                    <a:tint val="75000"/>
                  </a:schemeClr>
                </a:solidFill>
              </a:defRPr>
            </a:lvl1pPr>
            <a:lvl2pPr marL="1706865" indent="0">
              <a:buNone/>
              <a:defRPr sz="7467">
                <a:solidFill>
                  <a:schemeClr val="tx1">
                    <a:tint val="75000"/>
                  </a:schemeClr>
                </a:solidFill>
              </a:defRPr>
            </a:lvl2pPr>
            <a:lvl3pPr marL="3413730" indent="0">
              <a:buNone/>
              <a:defRPr sz="6720">
                <a:solidFill>
                  <a:schemeClr val="tx1">
                    <a:tint val="75000"/>
                  </a:schemeClr>
                </a:solidFill>
              </a:defRPr>
            </a:lvl3pPr>
            <a:lvl4pPr marL="5120594" indent="0">
              <a:buNone/>
              <a:defRPr sz="5973">
                <a:solidFill>
                  <a:schemeClr val="tx1">
                    <a:tint val="75000"/>
                  </a:schemeClr>
                </a:solidFill>
              </a:defRPr>
            </a:lvl4pPr>
            <a:lvl5pPr marL="6827459" indent="0">
              <a:buNone/>
              <a:defRPr sz="5973">
                <a:solidFill>
                  <a:schemeClr val="tx1">
                    <a:tint val="75000"/>
                  </a:schemeClr>
                </a:solidFill>
              </a:defRPr>
            </a:lvl5pPr>
            <a:lvl6pPr marL="8534324" indent="0">
              <a:buNone/>
              <a:defRPr sz="5973">
                <a:solidFill>
                  <a:schemeClr val="tx1">
                    <a:tint val="75000"/>
                  </a:schemeClr>
                </a:solidFill>
              </a:defRPr>
            </a:lvl6pPr>
            <a:lvl7pPr marL="10241189" indent="0">
              <a:buNone/>
              <a:defRPr sz="5973">
                <a:solidFill>
                  <a:schemeClr val="tx1">
                    <a:tint val="75000"/>
                  </a:schemeClr>
                </a:solidFill>
              </a:defRPr>
            </a:lvl7pPr>
            <a:lvl8pPr marL="11948053" indent="0">
              <a:buNone/>
              <a:defRPr sz="5973">
                <a:solidFill>
                  <a:schemeClr val="tx1">
                    <a:tint val="75000"/>
                  </a:schemeClr>
                </a:solidFill>
              </a:defRPr>
            </a:lvl8pPr>
            <a:lvl9pPr marL="13654918" indent="0">
              <a:buNone/>
              <a:defRPr sz="597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2765AE-6ED7-6E43-8CF9-4BADBCA2A881}" type="datetimeFigureOut">
              <a:rPr lang="en-US" smtClean="0"/>
              <a:t>9/13/2022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A34DC3-95F0-2947-AEFE-6A25DF666C16}" type="slidenum">
              <a:rPr lang="en-US" smtClean="0"/>
              <a:t>‹#›</a:t>
            </a:fld>
            <a:endParaRPr lang="en-US"/>
          </a:p>
        </p:txBody>
      </p:sp>
    </p:spTree>
    <p:extLst>
      <p:ext uri="{BB962C8B-B14F-4D97-AF65-F5344CB8AC3E}">
        <p14:creationId xmlns:p14="http://schemas.microsoft.com/office/powerpoint/2010/main" val="115460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20440" y="6815667"/>
            <a:ext cx="21762720" cy="1624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923240" y="6815667"/>
            <a:ext cx="21762720" cy="1624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2765AE-6ED7-6E43-8CF9-4BADBCA2A881}"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34DC3-95F0-2947-AEFE-6A25DF666C16}" type="slidenum">
              <a:rPr lang="en-US" smtClean="0"/>
              <a:t>‹#›</a:t>
            </a:fld>
            <a:endParaRPr lang="en-US"/>
          </a:p>
        </p:txBody>
      </p:sp>
    </p:spTree>
    <p:extLst>
      <p:ext uri="{BB962C8B-B14F-4D97-AF65-F5344CB8AC3E}">
        <p14:creationId xmlns:p14="http://schemas.microsoft.com/office/powerpoint/2010/main" val="25230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1363135"/>
            <a:ext cx="44165520" cy="4948769"/>
          </a:xfrm>
        </p:spPr>
        <p:txBody>
          <a:bodyPr/>
          <a:lstStyle/>
          <a:p>
            <a:r>
              <a:rPr lang="en-US"/>
              <a:t>Click to edit Master title style</a:t>
            </a:r>
          </a:p>
        </p:txBody>
      </p:sp>
      <p:sp>
        <p:nvSpPr>
          <p:cNvPr id="3" name="Text Placeholder 2"/>
          <p:cNvSpPr>
            <a:spLocks noGrp="1"/>
          </p:cNvSpPr>
          <p:nvPr>
            <p:ph type="body" idx="1"/>
          </p:nvPr>
        </p:nvSpPr>
        <p:spPr>
          <a:xfrm>
            <a:off x="3527112" y="6276342"/>
            <a:ext cx="21662705" cy="3075938"/>
          </a:xfrm>
        </p:spPr>
        <p:txBody>
          <a:bodyPr anchor="b"/>
          <a:lstStyle>
            <a:lvl1pPr marL="0" indent="0">
              <a:buNone/>
              <a:defRPr sz="8960" b="1"/>
            </a:lvl1pPr>
            <a:lvl2pPr marL="1706865" indent="0">
              <a:buNone/>
              <a:defRPr sz="7467" b="1"/>
            </a:lvl2pPr>
            <a:lvl3pPr marL="3413730" indent="0">
              <a:buNone/>
              <a:defRPr sz="6720" b="1"/>
            </a:lvl3pPr>
            <a:lvl4pPr marL="5120594" indent="0">
              <a:buNone/>
              <a:defRPr sz="5973" b="1"/>
            </a:lvl4pPr>
            <a:lvl5pPr marL="6827459" indent="0">
              <a:buNone/>
              <a:defRPr sz="5973" b="1"/>
            </a:lvl5pPr>
            <a:lvl6pPr marL="8534324" indent="0">
              <a:buNone/>
              <a:defRPr sz="5973" b="1"/>
            </a:lvl6pPr>
            <a:lvl7pPr marL="10241189" indent="0">
              <a:buNone/>
              <a:defRPr sz="5973" b="1"/>
            </a:lvl7pPr>
            <a:lvl8pPr marL="11948053" indent="0">
              <a:buNone/>
              <a:defRPr sz="5973" b="1"/>
            </a:lvl8pPr>
            <a:lvl9pPr marL="13654918" indent="0">
              <a:buNone/>
              <a:defRPr sz="5973" b="1"/>
            </a:lvl9pPr>
          </a:lstStyle>
          <a:p>
            <a:pPr lvl="0"/>
            <a:r>
              <a:rPr lang="en-US"/>
              <a:t>Click to edit Master text styles</a:t>
            </a:r>
          </a:p>
        </p:txBody>
      </p:sp>
      <p:sp>
        <p:nvSpPr>
          <p:cNvPr id="4" name="Content Placeholder 3"/>
          <p:cNvSpPr>
            <a:spLocks noGrp="1"/>
          </p:cNvSpPr>
          <p:nvPr>
            <p:ph sz="half" idx="2"/>
          </p:nvPr>
        </p:nvSpPr>
        <p:spPr>
          <a:xfrm>
            <a:off x="3527112" y="9352280"/>
            <a:ext cx="21662705" cy="13755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5923240" y="6276342"/>
            <a:ext cx="21769390" cy="3075938"/>
          </a:xfrm>
        </p:spPr>
        <p:txBody>
          <a:bodyPr anchor="b"/>
          <a:lstStyle>
            <a:lvl1pPr marL="0" indent="0">
              <a:buNone/>
              <a:defRPr sz="8960" b="1"/>
            </a:lvl1pPr>
            <a:lvl2pPr marL="1706865" indent="0">
              <a:buNone/>
              <a:defRPr sz="7467" b="1"/>
            </a:lvl2pPr>
            <a:lvl3pPr marL="3413730" indent="0">
              <a:buNone/>
              <a:defRPr sz="6720" b="1"/>
            </a:lvl3pPr>
            <a:lvl4pPr marL="5120594" indent="0">
              <a:buNone/>
              <a:defRPr sz="5973" b="1"/>
            </a:lvl4pPr>
            <a:lvl5pPr marL="6827459" indent="0">
              <a:buNone/>
              <a:defRPr sz="5973" b="1"/>
            </a:lvl5pPr>
            <a:lvl6pPr marL="8534324" indent="0">
              <a:buNone/>
              <a:defRPr sz="5973" b="1"/>
            </a:lvl6pPr>
            <a:lvl7pPr marL="10241189" indent="0">
              <a:buNone/>
              <a:defRPr sz="5973" b="1"/>
            </a:lvl7pPr>
            <a:lvl8pPr marL="11948053" indent="0">
              <a:buNone/>
              <a:defRPr sz="5973" b="1"/>
            </a:lvl8pPr>
            <a:lvl9pPr marL="13654918" indent="0">
              <a:buNone/>
              <a:defRPr sz="5973" b="1"/>
            </a:lvl9pPr>
          </a:lstStyle>
          <a:p>
            <a:pPr lvl="0"/>
            <a:r>
              <a:rPr lang="en-US"/>
              <a:t>Click to edit Master text styles</a:t>
            </a:r>
          </a:p>
        </p:txBody>
      </p:sp>
      <p:sp>
        <p:nvSpPr>
          <p:cNvPr id="6" name="Content Placeholder 5"/>
          <p:cNvSpPr>
            <a:spLocks noGrp="1"/>
          </p:cNvSpPr>
          <p:nvPr>
            <p:ph sz="quarter" idx="4"/>
          </p:nvPr>
        </p:nvSpPr>
        <p:spPr>
          <a:xfrm>
            <a:off x="25923240" y="9352280"/>
            <a:ext cx="21769390" cy="13755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2765AE-6ED7-6E43-8CF9-4BADBCA2A881}" type="datetimeFigureOut">
              <a:rPr lang="en-US" smtClean="0"/>
              <a:t>9/13/2022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A34DC3-95F0-2947-AEFE-6A25DF666C16}" type="slidenum">
              <a:rPr lang="en-US" smtClean="0"/>
              <a:t>‹#›</a:t>
            </a:fld>
            <a:endParaRPr lang="en-US"/>
          </a:p>
        </p:txBody>
      </p:sp>
    </p:spTree>
    <p:extLst>
      <p:ext uri="{BB962C8B-B14F-4D97-AF65-F5344CB8AC3E}">
        <p14:creationId xmlns:p14="http://schemas.microsoft.com/office/powerpoint/2010/main" val="2018265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2765AE-6ED7-6E43-8CF9-4BADBCA2A881}" type="datetimeFigureOut">
              <a:rPr lang="en-US" smtClean="0"/>
              <a:t>9/13/2022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A34DC3-95F0-2947-AEFE-6A25DF666C16}" type="slidenum">
              <a:rPr lang="en-US" smtClean="0"/>
              <a:t>‹#›</a:t>
            </a:fld>
            <a:endParaRPr lang="en-US"/>
          </a:p>
        </p:txBody>
      </p:sp>
    </p:spTree>
    <p:extLst>
      <p:ext uri="{BB962C8B-B14F-4D97-AF65-F5344CB8AC3E}">
        <p14:creationId xmlns:p14="http://schemas.microsoft.com/office/powerpoint/2010/main" val="163813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765AE-6ED7-6E43-8CF9-4BADBCA2A881}" type="datetimeFigureOut">
              <a:rPr lang="en-US" smtClean="0"/>
              <a:t>9/13/2022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A34DC3-95F0-2947-AEFE-6A25DF666C16}" type="slidenum">
              <a:rPr lang="en-US" smtClean="0"/>
              <a:t>‹#›</a:t>
            </a:fld>
            <a:endParaRPr lang="en-US"/>
          </a:p>
        </p:txBody>
      </p:sp>
    </p:spTree>
    <p:extLst>
      <p:ext uri="{BB962C8B-B14F-4D97-AF65-F5344CB8AC3E}">
        <p14:creationId xmlns:p14="http://schemas.microsoft.com/office/powerpoint/2010/main" val="2629455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1706880"/>
            <a:ext cx="16515395" cy="5974080"/>
          </a:xfrm>
        </p:spPr>
        <p:txBody>
          <a:bodyPr anchor="b"/>
          <a:lstStyle>
            <a:lvl1pPr>
              <a:defRPr sz="11947"/>
            </a:lvl1pPr>
          </a:lstStyle>
          <a:p>
            <a:r>
              <a:rPr lang="en-US"/>
              <a:t>Click to edit Master title style</a:t>
            </a:r>
          </a:p>
        </p:txBody>
      </p:sp>
      <p:sp>
        <p:nvSpPr>
          <p:cNvPr id="3" name="Content Placeholder 2"/>
          <p:cNvSpPr>
            <a:spLocks noGrp="1"/>
          </p:cNvSpPr>
          <p:nvPr>
            <p:ph idx="1"/>
          </p:nvPr>
        </p:nvSpPr>
        <p:spPr>
          <a:xfrm>
            <a:off x="21769390" y="3686388"/>
            <a:ext cx="25923240" cy="18194867"/>
          </a:xfrm>
        </p:spPr>
        <p:txBody>
          <a:bodyPr/>
          <a:lstStyle>
            <a:lvl1pPr>
              <a:defRPr sz="11947"/>
            </a:lvl1pPr>
            <a:lvl2pPr>
              <a:defRPr sz="10453"/>
            </a:lvl2pPr>
            <a:lvl3pPr>
              <a:defRPr sz="8960"/>
            </a:lvl3pPr>
            <a:lvl4pPr>
              <a:defRPr sz="7467"/>
            </a:lvl4pPr>
            <a:lvl5pPr>
              <a:defRPr sz="7467"/>
            </a:lvl5pPr>
            <a:lvl6pPr>
              <a:defRPr sz="7467"/>
            </a:lvl6pPr>
            <a:lvl7pPr>
              <a:defRPr sz="7467"/>
            </a:lvl7pPr>
            <a:lvl8pPr>
              <a:defRPr sz="7467"/>
            </a:lvl8pPr>
            <a:lvl9pPr>
              <a:defRPr sz="74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527112" y="7680960"/>
            <a:ext cx="16515395" cy="14229929"/>
          </a:xfrm>
        </p:spPr>
        <p:txBody>
          <a:bodyPr/>
          <a:lstStyle>
            <a:lvl1pPr marL="0" indent="0">
              <a:buNone/>
              <a:defRPr sz="5973"/>
            </a:lvl1pPr>
            <a:lvl2pPr marL="1706865" indent="0">
              <a:buNone/>
              <a:defRPr sz="5227"/>
            </a:lvl2pPr>
            <a:lvl3pPr marL="3413730" indent="0">
              <a:buNone/>
              <a:defRPr sz="4480"/>
            </a:lvl3pPr>
            <a:lvl4pPr marL="5120594" indent="0">
              <a:buNone/>
              <a:defRPr sz="3733"/>
            </a:lvl4pPr>
            <a:lvl5pPr marL="6827459" indent="0">
              <a:buNone/>
              <a:defRPr sz="3733"/>
            </a:lvl5pPr>
            <a:lvl6pPr marL="8534324" indent="0">
              <a:buNone/>
              <a:defRPr sz="3733"/>
            </a:lvl6pPr>
            <a:lvl7pPr marL="10241189" indent="0">
              <a:buNone/>
              <a:defRPr sz="3733"/>
            </a:lvl7pPr>
            <a:lvl8pPr marL="11948053" indent="0">
              <a:buNone/>
              <a:defRPr sz="3733"/>
            </a:lvl8pPr>
            <a:lvl9pPr marL="13654918" indent="0">
              <a:buNone/>
              <a:defRPr sz="3733"/>
            </a:lvl9pPr>
          </a:lstStyle>
          <a:p>
            <a:pPr lvl="0"/>
            <a:r>
              <a:rPr lang="en-US"/>
              <a:t>Click to edit Master text styles</a:t>
            </a:r>
          </a:p>
        </p:txBody>
      </p:sp>
      <p:sp>
        <p:nvSpPr>
          <p:cNvPr id="5" name="Date Placeholder 4"/>
          <p:cNvSpPr>
            <a:spLocks noGrp="1"/>
          </p:cNvSpPr>
          <p:nvPr>
            <p:ph type="dt" sz="half" idx="10"/>
          </p:nvPr>
        </p:nvSpPr>
        <p:spPr/>
        <p:txBody>
          <a:bodyPr/>
          <a:lstStyle/>
          <a:p>
            <a:fld id="{412765AE-6ED7-6E43-8CF9-4BADBCA2A881}"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34DC3-95F0-2947-AEFE-6A25DF666C16}" type="slidenum">
              <a:rPr lang="en-US" smtClean="0"/>
              <a:t>‹#›</a:t>
            </a:fld>
            <a:endParaRPr lang="en-US"/>
          </a:p>
        </p:txBody>
      </p:sp>
    </p:spTree>
    <p:extLst>
      <p:ext uri="{BB962C8B-B14F-4D97-AF65-F5344CB8AC3E}">
        <p14:creationId xmlns:p14="http://schemas.microsoft.com/office/powerpoint/2010/main" val="606924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1706880"/>
            <a:ext cx="16515395" cy="5974080"/>
          </a:xfrm>
        </p:spPr>
        <p:txBody>
          <a:bodyPr anchor="b"/>
          <a:lstStyle>
            <a:lvl1pPr>
              <a:defRPr sz="11947"/>
            </a:lvl1pPr>
          </a:lstStyle>
          <a:p>
            <a:r>
              <a:rPr lang="en-US"/>
              <a:t>Click to edit Master title style</a:t>
            </a:r>
          </a:p>
        </p:txBody>
      </p:sp>
      <p:sp>
        <p:nvSpPr>
          <p:cNvPr id="3" name="Picture Placeholder 2"/>
          <p:cNvSpPr>
            <a:spLocks noGrp="1" noChangeAspect="1"/>
          </p:cNvSpPr>
          <p:nvPr>
            <p:ph type="pic" idx="1"/>
          </p:nvPr>
        </p:nvSpPr>
        <p:spPr>
          <a:xfrm>
            <a:off x="21769390" y="3686388"/>
            <a:ext cx="25923240" cy="18194867"/>
          </a:xfrm>
        </p:spPr>
        <p:txBody>
          <a:bodyPr anchor="t"/>
          <a:lstStyle>
            <a:lvl1pPr marL="0" indent="0">
              <a:buNone/>
              <a:defRPr sz="11947"/>
            </a:lvl1pPr>
            <a:lvl2pPr marL="1706865" indent="0">
              <a:buNone/>
              <a:defRPr sz="10453"/>
            </a:lvl2pPr>
            <a:lvl3pPr marL="3413730" indent="0">
              <a:buNone/>
              <a:defRPr sz="8960"/>
            </a:lvl3pPr>
            <a:lvl4pPr marL="5120594" indent="0">
              <a:buNone/>
              <a:defRPr sz="7467"/>
            </a:lvl4pPr>
            <a:lvl5pPr marL="6827459" indent="0">
              <a:buNone/>
              <a:defRPr sz="7467"/>
            </a:lvl5pPr>
            <a:lvl6pPr marL="8534324" indent="0">
              <a:buNone/>
              <a:defRPr sz="7467"/>
            </a:lvl6pPr>
            <a:lvl7pPr marL="10241189" indent="0">
              <a:buNone/>
              <a:defRPr sz="7467"/>
            </a:lvl7pPr>
            <a:lvl8pPr marL="11948053" indent="0">
              <a:buNone/>
              <a:defRPr sz="7467"/>
            </a:lvl8pPr>
            <a:lvl9pPr marL="13654918" indent="0">
              <a:buNone/>
              <a:defRPr sz="7467"/>
            </a:lvl9pPr>
          </a:lstStyle>
          <a:p>
            <a:r>
              <a:rPr lang="en-US"/>
              <a:t>Click icon to add picture</a:t>
            </a:r>
          </a:p>
        </p:txBody>
      </p:sp>
      <p:sp>
        <p:nvSpPr>
          <p:cNvPr id="4" name="Text Placeholder 3"/>
          <p:cNvSpPr>
            <a:spLocks noGrp="1"/>
          </p:cNvSpPr>
          <p:nvPr>
            <p:ph type="body" sz="half" idx="2"/>
          </p:nvPr>
        </p:nvSpPr>
        <p:spPr>
          <a:xfrm>
            <a:off x="3527112" y="7680960"/>
            <a:ext cx="16515395" cy="14229929"/>
          </a:xfrm>
        </p:spPr>
        <p:txBody>
          <a:bodyPr/>
          <a:lstStyle>
            <a:lvl1pPr marL="0" indent="0">
              <a:buNone/>
              <a:defRPr sz="5973"/>
            </a:lvl1pPr>
            <a:lvl2pPr marL="1706865" indent="0">
              <a:buNone/>
              <a:defRPr sz="5227"/>
            </a:lvl2pPr>
            <a:lvl3pPr marL="3413730" indent="0">
              <a:buNone/>
              <a:defRPr sz="4480"/>
            </a:lvl3pPr>
            <a:lvl4pPr marL="5120594" indent="0">
              <a:buNone/>
              <a:defRPr sz="3733"/>
            </a:lvl4pPr>
            <a:lvl5pPr marL="6827459" indent="0">
              <a:buNone/>
              <a:defRPr sz="3733"/>
            </a:lvl5pPr>
            <a:lvl6pPr marL="8534324" indent="0">
              <a:buNone/>
              <a:defRPr sz="3733"/>
            </a:lvl6pPr>
            <a:lvl7pPr marL="10241189" indent="0">
              <a:buNone/>
              <a:defRPr sz="3733"/>
            </a:lvl7pPr>
            <a:lvl8pPr marL="11948053" indent="0">
              <a:buNone/>
              <a:defRPr sz="3733"/>
            </a:lvl8pPr>
            <a:lvl9pPr marL="13654918" indent="0">
              <a:buNone/>
              <a:defRPr sz="3733"/>
            </a:lvl9pPr>
          </a:lstStyle>
          <a:p>
            <a:pPr lvl="0"/>
            <a:r>
              <a:rPr lang="en-US"/>
              <a:t>Click to edit Master text styles</a:t>
            </a:r>
          </a:p>
        </p:txBody>
      </p:sp>
      <p:sp>
        <p:nvSpPr>
          <p:cNvPr id="5" name="Date Placeholder 4"/>
          <p:cNvSpPr>
            <a:spLocks noGrp="1"/>
          </p:cNvSpPr>
          <p:nvPr>
            <p:ph type="dt" sz="half" idx="10"/>
          </p:nvPr>
        </p:nvSpPr>
        <p:spPr/>
        <p:txBody>
          <a:bodyPr/>
          <a:lstStyle/>
          <a:p>
            <a:fld id="{412765AE-6ED7-6E43-8CF9-4BADBCA2A881}" type="datetimeFigureOut">
              <a:rPr lang="en-US" smtClean="0"/>
              <a:t>9/13/2022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A34DC3-95F0-2947-AEFE-6A25DF666C16}" type="slidenum">
              <a:rPr lang="en-US" smtClean="0"/>
              <a:t>‹#›</a:t>
            </a:fld>
            <a:endParaRPr lang="en-US"/>
          </a:p>
        </p:txBody>
      </p:sp>
    </p:spTree>
    <p:extLst>
      <p:ext uri="{BB962C8B-B14F-4D97-AF65-F5344CB8AC3E}">
        <p14:creationId xmlns:p14="http://schemas.microsoft.com/office/powerpoint/2010/main" val="1183637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363135"/>
            <a:ext cx="44165520" cy="49487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520440" y="6815667"/>
            <a:ext cx="44165520" cy="162449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520440" y="23730375"/>
            <a:ext cx="11521440" cy="1363133"/>
          </a:xfrm>
          <a:prstGeom prst="rect">
            <a:avLst/>
          </a:prstGeom>
        </p:spPr>
        <p:txBody>
          <a:bodyPr vert="horz" lIns="91440" tIns="45720" rIns="91440" bIns="45720" rtlCol="0" anchor="ctr"/>
          <a:lstStyle>
            <a:lvl1pPr algn="l">
              <a:defRPr sz="4480">
                <a:solidFill>
                  <a:schemeClr val="tx1">
                    <a:tint val="75000"/>
                  </a:schemeClr>
                </a:solidFill>
              </a:defRPr>
            </a:lvl1pPr>
          </a:lstStyle>
          <a:p>
            <a:fld id="{412765AE-6ED7-6E43-8CF9-4BADBCA2A881}" type="datetimeFigureOut">
              <a:rPr lang="en-US" smtClean="0"/>
              <a:t>9/13/2022</a:t>
            </a:fld>
            <a:endParaRPr lang="en-US"/>
          </a:p>
        </p:txBody>
      </p:sp>
      <p:sp>
        <p:nvSpPr>
          <p:cNvPr id="5" name="Footer Placeholder 4"/>
          <p:cNvSpPr>
            <a:spLocks noGrp="1"/>
          </p:cNvSpPr>
          <p:nvPr>
            <p:ph type="ftr" sz="quarter" idx="3"/>
          </p:nvPr>
        </p:nvSpPr>
        <p:spPr>
          <a:xfrm>
            <a:off x="16962120" y="23730375"/>
            <a:ext cx="17282160" cy="1363133"/>
          </a:xfrm>
          <a:prstGeom prst="rect">
            <a:avLst/>
          </a:prstGeom>
        </p:spPr>
        <p:txBody>
          <a:bodyPr vert="horz" lIns="91440" tIns="45720" rIns="91440" bIns="45720" rtlCol="0" anchor="ctr"/>
          <a:lstStyle>
            <a:lvl1pPr algn="ctr">
              <a:defRPr sz="44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6164520" y="23730375"/>
            <a:ext cx="11521440" cy="1363133"/>
          </a:xfrm>
          <a:prstGeom prst="rect">
            <a:avLst/>
          </a:prstGeom>
        </p:spPr>
        <p:txBody>
          <a:bodyPr vert="horz" lIns="91440" tIns="45720" rIns="91440" bIns="45720" rtlCol="0" anchor="ctr"/>
          <a:lstStyle>
            <a:lvl1pPr algn="r">
              <a:defRPr sz="4480">
                <a:solidFill>
                  <a:schemeClr val="tx1">
                    <a:tint val="75000"/>
                  </a:schemeClr>
                </a:solidFill>
              </a:defRPr>
            </a:lvl1pPr>
          </a:lstStyle>
          <a:p>
            <a:fld id="{B3A34DC3-95F0-2947-AEFE-6A25DF666C16}" type="slidenum">
              <a:rPr lang="en-US" smtClean="0"/>
              <a:t>‹#›</a:t>
            </a:fld>
            <a:endParaRPr lang="en-US"/>
          </a:p>
        </p:txBody>
      </p:sp>
    </p:spTree>
    <p:extLst>
      <p:ext uri="{BB962C8B-B14F-4D97-AF65-F5344CB8AC3E}">
        <p14:creationId xmlns:p14="http://schemas.microsoft.com/office/powerpoint/2010/main" val="4193499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3413730" rtl="0" eaLnBrk="1" latinLnBrk="0" hangingPunct="1">
        <a:lnSpc>
          <a:spcPct val="90000"/>
        </a:lnSpc>
        <a:spcBef>
          <a:spcPct val="0"/>
        </a:spcBef>
        <a:buNone/>
        <a:defRPr sz="16427" kern="1200">
          <a:solidFill>
            <a:schemeClr val="tx1"/>
          </a:solidFill>
          <a:latin typeface="+mj-lt"/>
          <a:ea typeface="+mj-ea"/>
          <a:cs typeface="+mj-cs"/>
        </a:defRPr>
      </a:lvl1pPr>
    </p:titleStyle>
    <p:bodyStyle>
      <a:lvl1pPr marL="853432" indent="-853432" algn="l" defTabSz="3413730" rtl="0" eaLnBrk="1" latinLnBrk="0" hangingPunct="1">
        <a:lnSpc>
          <a:spcPct val="90000"/>
        </a:lnSpc>
        <a:spcBef>
          <a:spcPts val="3733"/>
        </a:spcBef>
        <a:buFont typeface="Arial" panose="020B0604020202020204" pitchFamily="34" charset="0"/>
        <a:buChar char="•"/>
        <a:defRPr sz="10453" kern="1200">
          <a:solidFill>
            <a:schemeClr val="tx1"/>
          </a:solidFill>
          <a:latin typeface="+mn-lt"/>
          <a:ea typeface="+mn-ea"/>
          <a:cs typeface="+mn-cs"/>
        </a:defRPr>
      </a:lvl1pPr>
      <a:lvl2pPr marL="2560297" indent="-853432" algn="l" defTabSz="3413730" rtl="0" eaLnBrk="1" latinLnBrk="0" hangingPunct="1">
        <a:lnSpc>
          <a:spcPct val="90000"/>
        </a:lnSpc>
        <a:spcBef>
          <a:spcPts val="1867"/>
        </a:spcBef>
        <a:buFont typeface="Arial" panose="020B0604020202020204" pitchFamily="34" charset="0"/>
        <a:buChar char="•"/>
        <a:defRPr sz="8960" kern="1200">
          <a:solidFill>
            <a:schemeClr val="tx1"/>
          </a:solidFill>
          <a:latin typeface="+mn-lt"/>
          <a:ea typeface="+mn-ea"/>
          <a:cs typeface="+mn-cs"/>
        </a:defRPr>
      </a:lvl2pPr>
      <a:lvl3pPr marL="4267162" indent="-853432" algn="l" defTabSz="3413730" rtl="0" eaLnBrk="1" latinLnBrk="0" hangingPunct="1">
        <a:lnSpc>
          <a:spcPct val="90000"/>
        </a:lnSpc>
        <a:spcBef>
          <a:spcPts val="1867"/>
        </a:spcBef>
        <a:buFont typeface="Arial" panose="020B0604020202020204" pitchFamily="34" charset="0"/>
        <a:buChar char="•"/>
        <a:defRPr sz="7467" kern="1200">
          <a:solidFill>
            <a:schemeClr val="tx1"/>
          </a:solidFill>
          <a:latin typeface="+mn-lt"/>
          <a:ea typeface="+mn-ea"/>
          <a:cs typeface="+mn-cs"/>
        </a:defRPr>
      </a:lvl3pPr>
      <a:lvl4pPr marL="5974027" indent="-853432" algn="l" defTabSz="3413730" rtl="0" eaLnBrk="1" latinLnBrk="0" hangingPunct="1">
        <a:lnSpc>
          <a:spcPct val="90000"/>
        </a:lnSpc>
        <a:spcBef>
          <a:spcPts val="1867"/>
        </a:spcBef>
        <a:buFont typeface="Arial" panose="020B0604020202020204" pitchFamily="34" charset="0"/>
        <a:buChar char="•"/>
        <a:defRPr sz="6720" kern="1200">
          <a:solidFill>
            <a:schemeClr val="tx1"/>
          </a:solidFill>
          <a:latin typeface="+mn-lt"/>
          <a:ea typeface="+mn-ea"/>
          <a:cs typeface="+mn-cs"/>
        </a:defRPr>
      </a:lvl4pPr>
      <a:lvl5pPr marL="7680891" indent="-853432" algn="l" defTabSz="3413730" rtl="0" eaLnBrk="1" latinLnBrk="0" hangingPunct="1">
        <a:lnSpc>
          <a:spcPct val="90000"/>
        </a:lnSpc>
        <a:spcBef>
          <a:spcPts val="1867"/>
        </a:spcBef>
        <a:buFont typeface="Arial" panose="020B0604020202020204" pitchFamily="34" charset="0"/>
        <a:buChar char="•"/>
        <a:defRPr sz="6720" kern="1200">
          <a:solidFill>
            <a:schemeClr val="tx1"/>
          </a:solidFill>
          <a:latin typeface="+mn-lt"/>
          <a:ea typeface="+mn-ea"/>
          <a:cs typeface="+mn-cs"/>
        </a:defRPr>
      </a:lvl5pPr>
      <a:lvl6pPr marL="9387756" indent="-853432" algn="l" defTabSz="3413730" rtl="0" eaLnBrk="1" latinLnBrk="0" hangingPunct="1">
        <a:lnSpc>
          <a:spcPct val="90000"/>
        </a:lnSpc>
        <a:spcBef>
          <a:spcPts val="1867"/>
        </a:spcBef>
        <a:buFont typeface="Arial" panose="020B0604020202020204" pitchFamily="34" charset="0"/>
        <a:buChar char="•"/>
        <a:defRPr sz="6720" kern="1200">
          <a:solidFill>
            <a:schemeClr val="tx1"/>
          </a:solidFill>
          <a:latin typeface="+mn-lt"/>
          <a:ea typeface="+mn-ea"/>
          <a:cs typeface="+mn-cs"/>
        </a:defRPr>
      </a:lvl6pPr>
      <a:lvl7pPr marL="11094621" indent="-853432" algn="l" defTabSz="3413730" rtl="0" eaLnBrk="1" latinLnBrk="0" hangingPunct="1">
        <a:lnSpc>
          <a:spcPct val="90000"/>
        </a:lnSpc>
        <a:spcBef>
          <a:spcPts val="1867"/>
        </a:spcBef>
        <a:buFont typeface="Arial" panose="020B0604020202020204" pitchFamily="34" charset="0"/>
        <a:buChar char="•"/>
        <a:defRPr sz="6720" kern="1200">
          <a:solidFill>
            <a:schemeClr val="tx1"/>
          </a:solidFill>
          <a:latin typeface="+mn-lt"/>
          <a:ea typeface="+mn-ea"/>
          <a:cs typeface="+mn-cs"/>
        </a:defRPr>
      </a:lvl7pPr>
      <a:lvl8pPr marL="12801486" indent="-853432" algn="l" defTabSz="3413730" rtl="0" eaLnBrk="1" latinLnBrk="0" hangingPunct="1">
        <a:lnSpc>
          <a:spcPct val="90000"/>
        </a:lnSpc>
        <a:spcBef>
          <a:spcPts val="1867"/>
        </a:spcBef>
        <a:buFont typeface="Arial" panose="020B0604020202020204" pitchFamily="34" charset="0"/>
        <a:buChar char="•"/>
        <a:defRPr sz="6720" kern="1200">
          <a:solidFill>
            <a:schemeClr val="tx1"/>
          </a:solidFill>
          <a:latin typeface="+mn-lt"/>
          <a:ea typeface="+mn-ea"/>
          <a:cs typeface="+mn-cs"/>
        </a:defRPr>
      </a:lvl8pPr>
      <a:lvl9pPr marL="14508350" indent="-853432" algn="l" defTabSz="3413730" rtl="0" eaLnBrk="1" latinLnBrk="0" hangingPunct="1">
        <a:lnSpc>
          <a:spcPct val="90000"/>
        </a:lnSpc>
        <a:spcBef>
          <a:spcPts val="1867"/>
        </a:spcBef>
        <a:buFont typeface="Arial" panose="020B0604020202020204" pitchFamily="34" charset="0"/>
        <a:buChar char="•"/>
        <a:defRPr sz="6720" kern="1200">
          <a:solidFill>
            <a:schemeClr val="tx1"/>
          </a:solidFill>
          <a:latin typeface="+mn-lt"/>
          <a:ea typeface="+mn-ea"/>
          <a:cs typeface="+mn-cs"/>
        </a:defRPr>
      </a:lvl9pPr>
    </p:bodyStyle>
    <p:otherStyle>
      <a:defPPr>
        <a:defRPr lang="en-US"/>
      </a:defPPr>
      <a:lvl1pPr marL="0" algn="l" defTabSz="3413730" rtl="0" eaLnBrk="1" latinLnBrk="0" hangingPunct="1">
        <a:defRPr sz="6720" kern="1200">
          <a:solidFill>
            <a:schemeClr val="tx1"/>
          </a:solidFill>
          <a:latin typeface="+mn-lt"/>
          <a:ea typeface="+mn-ea"/>
          <a:cs typeface="+mn-cs"/>
        </a:defRPr>
      </a:lvl1pPr>
      <a:lvl2pPr marL="1706865" algn="l" defTabSz="3413730" rtl="0" eaLnBrk="1" latinLnBrk="0" hangingPunct="1">
        <a:defRPr sz="6720" kern="1200">
          <a:solidFill>
            <a:schemeClr val="tx1"/>
          </a:solidFill>
          <a:latin typeface="+mn-lt"/>
          <a:ea typeface="+mn-ea"/>
          <a:cs typeface="+mn-cs"/>
        </a:defRPr>
      </a:lvl2pPr>
      <a:lvl3pPr marL="3413730" algn="l" defTabSz="3413730" rtl="0" eaLnBrk="1" latinLnBrk="0" hangingPunct="1">
        <a:defRPr sz="6720" kern="1200">
          <a:solidFill>
            <a:schemeClr val="tx1"/>
          </a:solidFill>
          <a:latin typeface="+mn-lt"/>
          <a:ea typeface="+mn-ea"/>
          <a:cs typeface="+mn-cs"/>
        </a:defRPr>
      </a:lvl3pPr>
      <a:lvl4pPr marL="5120594" algn="l" defTabSz="3413730" rtl="0" eaLnBrk="1" latinLnBrk="0" hangingPunct="1">
        <a:defRPr sz="6720" kern="1200">
          <a:solidFill>
            <a:schemeClr val="tx1"/>
          </a:solidFill>
          <a:latin typeface="+mn-lt"/>
          <a:ea typeface="+mn-ea"/>
          <a:cs typeface="+mn-cs"/>
        </a:defRPr>
      </a:lvl4pPr>
      <a:lvl5pPr marL="6827459" algn="l" defTabSz="3413730" rtl="0" eaLnBrk="1" latinLnBrk="0" hangingPunct="1">
        <a:defRPr sz="6720" kern="1200">
          <a:solidFill>
            <a:schemeClr val="tx1"/>
          </a:solidFill>
          <a:latin typeface="+mn-lt"/>
          <a:ea typeface="+mn-ea"/>
          <a:cs typeface="+mn-cs"/>
        </a:defRPr>
      </a:lvl5pPr>
      <a:lvl6pPr marL="8534324" algn="l" defTabSz="3413730" rtl="0" eaLnBrk="1" latinLnBrk="0" hangingPunct="1">
        <a:defRPr sz="6720" kern="1200">
          <a:solidFill>
            <a:schemeClr val="tx1"/>
          </a:solidFill>
          <a:latin typeface="+mn-lt"/>
          <a:ea typeface="+mn-ea"/>
          <a:cs typeface="+mn-cs"/>
        </a:defRPr>
      </a:lvl6pPr>
      <a:lvl7pPr marL="10241189" algn="l" defTabSz="3413730" rtl="0" eaLnBrk="1" latinLnBrk="0" hangingPunct="1">
        <a:defRPr sz="6720" kern="1200">
          <a:solidFill>
            <a:schemeClr val="tx1"/>
          </a:solidFill>
          <a:latin typeface="+mn-lt"/>
          <a:ea typeface="+mn-ea"/>
          <a:cs typeface="+mn-cs"/>
        </a:defRPr>
      </a:lvl7pPr>
      <a:lvl8pPr marL="11948053" algn="l" defTabSz="3413730" rtl="0" eaLnBrk="1" latinLnBrk="0" hangingPunct="1">
        <a:defRPr sz="6720" kern="1200">
          <a:solidFill>
            <a:schemeClr val="tx1"/>
          </a:solidFill>
          <a:latin typeface="+mn-lt"/>
          <a:ea typeface="+mn-ea"/>
          <a:cs typeface="+mn-cs"/>
        </a:defRPr>
      </a:lvl8pPr>
      <a:lvl9pPr marL="13654918" algn="l" defTabSz="3413730" rtl="0" eaLnBrk="1" latinLnBrk="0" hangingPunct="1">
        <a:defRPr sz="67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emf"/><Relationship Id="rId18" Type="http://schemas.openxmlformats.org/officeDocument/2006/relationships/image" Target="../media/image14.emf"/><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oleObject" Target="../embeddings/oleObject1.bin"/><Relationship Id="rId2" Type="http://schemas.openxmlformats.org/officeDocument/2006/relationships/notesSlide" Target="../notesSlides/notesSlide1.xml"/><Relationship Id="rId16" Type="http://schemas.openxmlformats.org/officeDocument/2006/relationships/image" Target="../media/image13.emf"/><Relationship Id="rId20"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microsoft.com/office/2007/relationships/hdphoto" Target="../media/hdphoto1.wdp"/><Relationship Id="rId10" Type="http://schemas.openxmlformats.org/officeDocument/2006/relationships/image" Target="../media/image8.png"/><Relationship Id="rId19"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9C00081D-CC38-42F3-BD77-F46029366225}"/>
              </a:ext>
            </a:extLst>
          </p:cNvPr>
          <p:cNvPicPr>
            <a:picLocks noChangeAspect="1"/>
          </p:cNvPicPr>
          <p:nvPr/>
        </p:nvPicPr>
        <p:blipFill>
          <a:blip r:embed="rId3"/>
          <a:stretch>
            <a:fillRect/>
          </a:stretch>
        </p:blipFill>
        <p:spPr>
          <a:xfrm>
            <a:off x="13728380" y="20030768"/>
            <a:ext cx="3219450" cy="3248025"/>
          </a:xfrm>
          <a:prstGeom prst="rect">
            <a:avLst/>
          </a:prstGeom>
        </p:spPr>
      </p:pic>
      <p:pic>
        <p:nvPicPr>
          <p:cNvPr id="29" name="Picture 28">
            <a:extLst>
              <a:ext uri="{FF2B5EF4-FFF2-40B4-BE49-F238E27FC236}">
                <a16:creationId xmlns:a16="http://schemas.microsoft.com/office/drawing/2014/main" id="{EF9FACCD-0055-4184-94C4-2D369C4F9776}"/>
              </a:ext>
            </a:extLst>
          </p:cNvPr>
          <p:cNvPicPr>
            <a:picLocks noChangeAspect="1"/>
          </p:cNvPicPr>
          <p:nvPr/>
        </p:nvPicPr>
        <p:blipFill>
          <a:blip r:embed="rId4"/>
          <a:stretch>
            <a:fillRect/>
          </a:stretch>
        </p:blipFill>
        <p:spPr>
          <a:xfrm>
            <a:off x="16989253" y="20085162"/>
            <a:ext cx="3219450" cy="3248025"/>
          </a:xfrm>
          <a:prstGeom prst="rect">
            <a:avLst/>
          </a:prstGeom>
        </p:spPr>
      </p:pic>
      <p:sp>
        <p:nvSpPr>
          <p:cNvPr id="50" name="Rectangle 10">
            <a:extLst>
              <a:ext uri="{FF2B5EF4-FFF2-40B4-BE49-F238E27FC236}">
                <a16:creationId xmlns:a16="http://schemas.microsoft.com/office/drawing/2014/main" id="{1BD94FDB-190B-4638-89EC-A656D127038B}"/>
              </a:ext>
            </a:extLst>
          </p:cNvPr>
          <p:cNvSpPr>
            <a:spLocks noChangeArrowheads="1"/>
          </p:cNvSpPr>
          <p:nvPr/>
        </p:nvSpPr>
        <p:spPr bwMode="auto">
          <a:xfrm>
            <a:off x="38260222" y="23411852"/>
            <a:ext cx="12192003" cy="609597"/>
          </a:xfrm>
          <a:prstGeom prst="rect">
            <a:avLst/>
          </a:prstGeom>
          <a:solidFill>
            <a:schemeClr val="accent1">
              <a:lumMod val="75000"/>
            </a:schemeClr>
          </a:solidFill>
          <a:ln w="12700">
            <a:noFill/>
            <a:miter lim="800000"/>
          </a:ln>
        </p:spPr>
        <p:txBody>
          <a:bodyPr wrap="none" lIns="106652" tIns="56896" rIns="106652" bIns="53331" anchor="ctr" anchorCtr="0"/>
          <a:lstStyle>
            <a:defPPr>
              <a:defRPr kern="1200" smtId="4294967295"/>
            </a:defPPr>
          </a:lstStyle>
          <a:p>
            <a:pPr algn="ctr" defTabSz="3658557">
              <a:defRPr/>
            </a:pPr>
            <a:r>
              <a:rPr lang="en-US" sz="3388" b="1">
                <a:solidFill>
                  <a:schemeClr val="bg1"/>
                </a:solidFill>
              </a:rPr>
              <a:t>Acknowledgements</a:t>
            </a:r>
          </a:p>
        </p:txBody>
      </p:sp>
      <p:sp>
        <p:nvSpPr>
          <p:cNvPr id="236" name="Rectangle 10">
            <a:extLst>
              <a:ext uri="{FF2B5EF4-FFF2-40B4-BE49-F238E27FC236}">
                <a16:creationId xmlns:a16="http://schemas.microsoft.com/office/drawing/2014/main" id="{D4879BA7-2ED0-4628-9BD6-F6F4AF91928D}"/>
              </a:ext>
            </a:extLst>
          </p:cNvPr>
          <p:cNvSpPr>
            <a:spLocks noChangeArrowheads="1"/>
          </p:cNvSpPr>
          <p:nvPr/>
        </p:nvSpPr>
        <p:spPr bwMode="auto">
          <a:xfrm>
            <a:off x="851564" y="6226286"/>
            <a:ext cx="12192003" cy="609597"/>
          </a:xfrm>
          <a:prstGeom prst="rect">
            <a:avLst/>
          </a:prstGeom>
          <a:solidFill>
            <a:schemeClr val="accent1">
              <a:lumMod val="75000"/>
            </a:schemeClr>
          </a:solidFill>
          <a:ln w="12700">
            <a:noFill/>
            <a:miter lim="800000"/>
          </a:ln>
        </p:spPr>
        <p:txBody>
          <a:bodyPr wrap="none" lIns="106652" tIns="56896" rIns="106652" bIns="53331" anchor="ctr" anchorCtr="0"/>
          <a:lstStyle>
            <a:defPPr>
              <a:defRPr kern="1200" smtId="4294967295"/>
            </a:defPPr>
          </a:lstStyle>
          <a:p>
            <a:pPr algn="ctr" defTabSz="3658557">
              <a:defRPr/>
            </a:pPr>
            <a:r>
              <a:rPr lang="en-US" sz="3733" b="1">
                <a:solidFill>
                  <a:schemeClr val="bg1"/>
                </a:solidFill>
              </a:rPr>
              <a:t>Abstract</a:t>
            </a:r>
            <a:r>
              <a:rPr lang="en-US" sz="3388" b="1">
                <a:solidFill>
                  <a:schemeClr val="bg1"/>
                </a:solidFill>
              </a:rPr>
              <a:t> </a:t>
            </a:r>
          </a:p>
        </p:txBody>
      </p:sp>
      <p:sp>
        <p:nvSpPr>
          <p:cNvPr id="237" name="Rectangle 10">
            <a:extLst>
              <a:ext uri="{FF2B5EF4-FFF2-40B4-BE49-F238E27FC236}">
                <a16:creationId xmlns:a16="http://schemas.microsoft.com/office/drawing/2014/main" id="{A9AFFC45-A8E4-4820-A209-24F7AF83C0D1}"/>
              </a:ext>
            </a:extLst>
          </p:cNvPr>
          <p:cNvSpPr>
            <a:spLocks noChangeArrowheads="1"/>
          </p:cNvSpPr>
          <p:nvPr/>
        </p:nvSpPr>
        <p:spPr bwMode="auto">
          <a:xfrm>
            <a:off x="13264465" y="6226286"/>
            <a:ext cx="37303140" cy="609597"/>
          </a:xfrm>
          <a:prstGeom prst="rect">
            <a:avLst/>
          </a:prstGeom>
          <a:solidFill>
            <a:schemeClr val="accent1">
              <a:lumMod val="75000"/>
            </a:schemeClr>
          </a:solidFill>
          <a:ln w="12700">
            <a:noFill/>
            <a:miter lim="800000"/>
          </a:ln>
        </p:spPr>
        <p:txBody>
          <a:bodyPr wrap="none" lIns="106652" tIns="56896" rIns="106652" bIns="53331" anchor="ctr" anchorCtr="0"/>
          <a:lstStyle>
            <a:defPPr>
              <a:defRPr kern="1200" smtId="4294967295"/>
            </a:defPPr>
          </a:lstStyle>
          <a:p>
            <a:pPr algn="ctr" defTabSz="3658557">
              <a:defRPr/>
            </a:pPr>
            <a:r>
              <a:rPr lang="en-US" sz="3733" b="1">
                <a:solidFill>
                  <a:schemeClr val="bg1"/>
                </a:solidFill>
              </a:rPr>
              <a:t>Results</a:t>
            </a:r>
          </a:p>
        </p:txBody>
      </p:sp>
      <p:sp>
        <p:nvSpPr>
          <p:cNvPr id="239" name="Rectangle 10">
            <a:extLst>
              <a:ext uri="{FF2B5EF4-FFF2-40B4-BE49-F238E27FC236}">
                <a16:creationId xmlns:a16="http://schemas.microsoft.com/office/drawing/2014/main" id="{EB8957AF-FEEE-4D80-A363-7BBA1CA5D3FA}"/>
              </a:ext>
            </a:extLst>
          </p:cNvPr>
          <p:cNvSpPr>
            <a:spLocks noChangeArrowheads="1"/>
          </p:cNvSpPr>
          <p:nvPr/>
        </p:nvSpPr>
        <p:spPr bwMode="auto">
          <a:xfrm>
            <a:off x="38181185" y="20894078"/>
            <a:ext cx="12192003" cy="609597"/>
          </a:xfrm>
          <a:prstGeom prst="rect">
            <a:avLst/>
          </a:prstGeom>
          <a:solidFill>
            <a:schemeClr val="accent1">
              <a:lumMod val="75000"/>
            </a:schemeClr>
          </a:solidFill>
          <a:ln w="12700">
            <a:noFill/>
            <a:miter lim="800000"/>
          </a:ln>
        </p:spPr>
        <p:txBody>
          <a:bodyPr wrap="none" lIns="106652" tIns="56896" rIns="106652" bIns="53331" anchor="ctr" anchorCtr="0"/>
          <a:lstStyle>
            <a:defPPr>
              <a:defRPr kern="1200" smtId="4294967295"/>
            </a:defPPr>
          </a:lstStyle>
          <a:p>
            <a:pPr algn="ctr" defTabSz="3658557">
              <a:defRPr/>
            </a:pPr>
            <a:r>
              <a:rPr lang="en-US" sz="3733" b="1">
                <a:solidFill>
                  <a:schemeClr val="bg1"/>
                </a:solidFill>
              </a:rPr>
              <a:t>References</a:t>
            </a:r>
          </a:p>
        </p:txBody>
      </p:sp>
      <p:sp>
        <p:nvSpPr>
          <p:cNvPr id="240" name="TextBox 239">
            <a:extLst>
              <a:ext uri="{FF2B5EF4-FFF2-40B4-BE49-F238E27FC236}">
                <a16:creationId xmlns:a16="http://schemas.microsoft.com/office/drawing/2014/main" id="{CA92BA79-2043-4CC5-A106-B144F77D97E4}"/>
              </a:ext>
            </a:extLst>
          </p:cNvPr>
          <p:cNvSpPr txBox="1"/>
          <p:nvPr/>
        </p:nvSpPr>
        <p:spPr>
          <a:xfrm>
            <a:off x="892610" y="7017685"/>
            <a:ext cx="12080546" cy="11577397"/>
          </a:xfrm>
          <a:prstGeom prst="rect">
            <a:avLst/>
          </a:prstGeom>
          <a:noFill/>
        </p:spPr>
        <p:txBody>
          <a:bodyPr wrap="square" rtlCol="0">
            <a:spAutoFit/>
          </a:bodyPr>
          <a:lstStyle>
            <a:defPPr>
              <a:defRPr kern="1200" smtId="4294967295"/>
            </a:defPPr>
          </a:lstStyle>
          <a:p>
            <a:pPr marL="0" marR="0">
              <a:lnSpc>
                <a:spcPct val="107000"/>
              </a:lnSpc>
              <a:spcBef>
                <a:spcPts val="0"/>
              </a:spcBef>
              <a:spcAft>
                <a:spcPts val="800"/>
              </a:spcAft>
            </a:pPr>
            <a:r>
              <a:rPr lang="en-US" sz="1900" b="1" dirty="0">
                <a:effectLst/>
                <a:ea typeface="Calibri" panose="020F0502020204030204" pitchFamily="34" charset="0"/>
                <a:cs typeface="Calibri" panose="020F0502020204030204" pitchFamily="34" charset="0"/>
              </a:rPr>
              <a:t>Introduction:</a:t>
            </a:r>
            <a:r>
              <a:rPr lang="en-US" sz="1900" dirty="0">
                <a:effectLst/>
                <a:ea typeface="Calibri" panose="020F0502020204030204" pitchFamily="34" charset="0"/>
                <a:cs typeface="Calibri" panose="020F0502020204030204" pitchFamily="34" charset="0"/>
              </a:rPr>
              <a:t> Chimeric antigen receptor therapies (CAR-T) are highly effective and durable treatments for hematologic malignancies.  Nevertheless, many challenges exist to these products, including the delayed time to treatment due to manufacturing complexities, and the potential for on-target off-tumor toxicities.  Here, </a:t>
            </a:r>
            <a:r>
              <a:rPr lang="en-US" sz="1900" dirty="0">
                <a:effectLst/>
                <a:ea typeface="Calibri" panose="020F0502020204030204" pitchFamily="34" charset="0"/>
                <a:cs typeface="Times New Roman" panose="02020603050405020304" pitchFamily="18" charset="0"/>
              </a:rPr>
              <a:t>we provide data from a pre-clinical model of established HER-2 expressing gastric carcinomas treated with a rapidly manufactured autologous cell therapy administered with the novel subcutaneous approach utilizing lymphocytes loaded with a CD3-directed vector encoding a tumor-metabolism-regulated (TMR) HER-2 CAR.</a:t>
            </a:r>
          </a:p>
          <a:p>
            <a:pPr marL="0" marR="0">
              <a:lnSpc>
                <a:spcPct val="107000"/>
              </a:lnSpc>
              <a:spcBef>
                <a:spcPts val="0"/>
              </a:spcBef>
              <a:spcAft>
                <a:spcPts val="800"/>
              </a:spcAft>
            </a:pPr>
            <a:r>
              <a:rPr lang="en-US" sz="1900" b="1" dirty="0">
                <a:effectLst/>
                <a:ea typeface="Calibri" panose="020F0502020204030204" pitchFamily="34" charset="0"/>
                <a:cs typeface="Times New Roman" panose="02020603050405020304" pitchFamily="18" charset="0"/>
              </a:rPr>
              <a:t>Methods:  </a:t>
            </a:r>
            <a:r>
              <a:rPr lang="en-US" sz="1900" dirty="0">
                <a:effectLst/>
                <a:ea typeface="Calibri" panose="020F0502020204030204" pitchFamily="34" charset="0"/>
                <a:cs typeface="Times New Roman" panose="02020603050405020304" pitchFamily="18" charset="0"/>
              </a:rPr>
              <a:t>TMR HER-2 CAR constructs were generated as previously reported.  Here, we developed a lentivector(LV) expressing a TMR HER-2 CAR, a novel transgene encoding an intracellular signaling motif (synthetic driver) optimized for CAR+ cell proliferation, persistence, and cytotoxicity, and CD3-directed LV envelope which activates the lymphocytes, permitting both transduction and an initial proliferation signal.  An NFAT-reporter assay was utilized to determine the direct induction of CD3-driven T cell activation by the CD3-directed lentivector.  Flow cytometry was utilized to determine the time course kinetics of CD3 internalization.  To visualize the cellular location of LV following 4-hr exposure, an ultrastructural analysis was performed through transmission electron microscopy (TEM).  For </a:t>
            </a:r>
            <a:r>
              <a:rPr lang="en-US" sz="1900" i="1" dirty="0">
                <a:effectLst/>
                <a:ea typeface="Calibri" panose="020F0502020204030204" pitchFamily="34" charset="0"/>
                <a:cs typeface="Times New Roman" panose="02020603050405020304" pitchFamily="18" charset="0"/>
              </a:rPr>
              <a:t>in vivo</a:t>
            </a:r>
            <a:r>
              <a:rPr lang="en-US" sz="1900" dirty="0">
                <a:effectLst/>
                <a:ea typeface="Calibri" panose="020F0502020204030204" pitchFamily="34" charset="0"/>
                <a:cs typeface="Times New Roman" panose="02020603050405020304" pitchFamily="18" charset="0"/>
              </a:rPr>
              <a:t> studies, total nucleated cells from freshly isolated peripheral blood were exposed to TMR HER-2 LV for four hours, washed, formulated, and injected subcutaneously (SC) into NCI-N87 tumor-bearing B-NDG mice.  A longitudinal interrogation of circulating CAR cells (persistence) was conducted with a PCR-based assay of peripheral blood and tumor measurements were conducted daily as a marker of efficacy via CAR-mediated anti-tumor immunity.  Digital quantification of immune cells obtained from excision of tissue at the site of SC injection was conducted in a PBMC humanized mouse model to characterize the </a:t>
            </a:r>
            <a:r>
              <a:rPr lang="en-US" sz="1900" i="1" dirty="0">
                <a:effectLst/>
                <a:ea typeface="Calibri" panose="020F0502020204030204" pitchFamily="34" charset="0"/>
                <a:cs typeface="Times New Roman" panose="02020603050405020304" pitchFamily="18" charset="0"/>
              </a:rPr>
              <a:t>in vivo</a:t>
            </a:r>
            <a:r>
              <a:rPr lang="en-US" sz="1900" dirty="0">
                <a:effectLst/>
                <a:ea typeface="Calibri" panose="020F0502020204030204" pitchFamily="34" charset="0"/>
                <a:cs typeface="Times New Roman" panose="02020603050405020304" pitchFamily="18" charset="0"/>
              </a:rPr>
              <a:t> time course maturation of injected cells.</a:t>
            </a:r>
          </a:p>
          <a:p>
            <a:pPr marL="0" marR="0">
              <a:lnSpc>
                <a:spcPct val="107000"/>
              </a:lnSpc>
              <a:spcBef>
                <a:spcPts val="0"/>
              </a:spcBef>
              <a:spcAft>
                <a:spcPts val="800"/>
              </a:spcAft>
            </a:pPr>
            <a:r>
              <a:rPr lang="en-US" sz="1900" b="1" dirty="0">
                <a:effectLst/>
                <a:ea typeface="Calibri" panose="020F0502020204030204" pitchFamily="34" charset="0"/>
                <a:cs typeface="Times New Roman" panose="02020603050405020304" pitchFamily="18" charset="0"/>
              </a:rPr>
              <a:t>Results: </a:t>
            </a:r>
            <a:r>
              <a:rPr lang="en-US" sz="1900" b="1" i="1" dirty="0">
                <a:effectLst/>
                <a:ea typeface="Calibri" panose="020F0502020204030204" pitchFamily="34" charset="0"/>
                <a:cs typeface="Times New Roman" panose="02020603050405020304" pitchFamily="18" charset="0"/>
              </a:rPr>
              <a:t> </a:t>
            </a:r>
            <a:r>
              <a:rPr lang="en-US" sz="1900" i="1" dirty="0">
                <a:effectLst/>
                <a:ea typeface="Calibri" panose="020F0502020204030204" pitchFamily="34" charset="0"/>
                <a:cs typeface="Times New Roman" panose="02020603050405020304" pitchFamily="18" charset="0"/>
              </a:rPr>
              <a:t>In vitro</a:t>
            </a:r>
            <a:r>
              <a:rPr lang="en-US" sz="1900" dirty="0">
                <a:effectLst/>
                <a:ea typeface="Calibri" panose="020F0502020204030204" pitchFamily="34" charset="0"/>
                <a:cs typeface="Times New Roman" panose="02020603050405020304" pitchFamily="18" charset="0"/>
              </a:rPr>
              <a:t> bioassays</a:t>
            </a:r>
            <a:r>
              <a:rPr lang="en-US" sz="1900" b="1" dirty="0">
                <a:effectLst/>
                <a:ea typeface="Calibri" panose="020F0502020204030204" pitchFamily="34" charset="0"/>
                <a:cs typeface="Times New Roman" panose="02020603050405020304" pitchFamily="18" charset="0"/>
              </a:rPr>
              <a:t> </a:t>
            </a:r>
            <a:r>
              <a:rPr lang="en-US" sz="1900" dirty="0">
                <a:effectLst/>
                <a:ea typeface="Calibri" panose="020F0502020204030204" pitchFamily="34" charset="0"/>
                <a:cs typeface="Times New Roman" panose="02020603050405020304" pitchFamily="18" charset="0"/>
              </a:rPr>
              <a:t>of CD3 redirected LV demonstrated a dose-dependent response in NFAT reporter luminescence activity. This direct LV activation of T cell signaling was concordant with measurements of CD3 internalization that occurred in a time-dependent manner during the 4-hour exposure to LV as measured by flow cytometry.  Through ultrastructural TEM analysis, following 4-hr exposure, the lentiviral vectors completed successful attachment, fusion, and internalization into lymphocytes.  Following SC injection of total nucleated cells with TMR-HER2 </a:t>
            </a:r>
            <a:r>
              <a:rPr lang="en-US" sz="1900" dirty="0">
                <a:ea typeface="Calibri" panose="020F0502020204030204" pitchFamily="34" charset="0"/>
                <a:cs typeface="Times New Roman" panose="02020603050405020304" pitchFamily="18" charset="0"/>
              </a:rPr>
              <a:t>LV</a:t>
            </a:r>
            <a:r>
              <a:rPr lang="en-US" sz="1900" dirty="0">
                <a:effectLst/>
                <a:ea typeface="Calibri" panose="020F0502020204030204" pitchFamily="34" charset="0"/>
                <a:cs typeface="Times New Roman" panose="02020603050405020304" pitchFamily="18" charset="0"/>
              </a:rPr>
              <a:t> loaded lymphocytes into NCI-N87 gastric cancer-bearing mice, transgene positive cells were monitored in peripheral blood supporting the robust expansion of TMR-HER2 CAR+ cells and systemic exposure accompanied by complete regression of established tumors.  Histologic evaluation and digital image analysis at the site of SC injection in a humanized mouse model revealed tertiary lymphoid structures with 83% (3335/4024) of the cells present in the TLS CD3+ and 29% (1075/3703) CD68+. </a:t>
            </a:r>
          </a:p>
          <a:p>
            <a:pPr marL="0" marR="0">
              <a:lnSpc>
                <a:spcPct val="107000"/>
              </a:lnSpc>
              <a:spcBef>
                <a:spcPts val="0"/>
              </a:spcBef>
              <a:spcAft>
                <a:spcPts val="800"/>
              </a:spcAft>
            </a:pPr>
            <a:r>
              <a:rPr lang="en-US" sz="1900" b="1" dirty="0">
                <a:effectLst/>
                <a:ea typeface="Calibri" panose="020F0502020204030204" pitchFamily="34" charset="0"/>
                <a:cs typeface="Times New Roman" panose="02020603050405020304" pitchFamily="18" charset="0"/>
              </a:rPr>
              <a:t>Conclusion:</a:t>
            </a:r>
            <a:r>
              <a:rPr lang="en-US" sz="1900" dirty="0">
                <a:effectLst/>
                <a:ea typeface="Calibri" panose="020F0502020204030204" pitchFamily="34" charset="0"/>
                <a:cs typeface="Times New Roman" panose="02020603050405020304" pitchFamily="18" charset="0"/>
              </a:rPr>
              <a:t> CD3-directed LVs encoding a novel driver and TMR HER-2 CAR loaded onto PBMC are capable of T cell-specific attachment, fusion, and endocytosis following 4 hours of exposure.  This interaction results in the transient internalization of the CD3 and the subsequent activation of T cells.  The LV CD3-directed T cell stimulation provides initial stimulation of T cells at the site of injection with the formation of tertiary lymphoid structures and the subsequent formation and expansion of TMR HER-2 CAR+ cells.  The </a:t>
            </a:r>
            <a:r>
              <a:rPr lang="en-US" sz="1900" i="1" dirty="0">
                <a:effectLst/>
                <a:ea typeface="Calibri" panose="020F0502020204030204" pitchFamily="34" charset="0"/>
                <a:cs typeface="Times New Roman" panose="02020603050405020304" pitchFamily="18" charset="0"/>
              </a:rPr>
              <a:t>in vivo</a:t>
            </a:r>
            <a:r>
              <a:rPr lang="en-US" sz="1900" dirty="0">
                <a:effectLst/>
                <a:ea typeface="Calibri" panose="020F0502020204030204" pitchFamily="34" charset="0"/>
                <a:cs typeface="Times New Roman" panose="02020603050405020304" pitchFamily="18" charset="0"/>
              </a:rPr>
              <a:t> generated TMR HER-2 CAR+ cells are capable of robust systemic expansion and elimination of established NCI-N87 gastric carcinomas.  </a:t>
            </a:r>
          </a:p>
          <a:p>
            <a:pPr>
              <a:lnSpc>
                <a:spcPct val="107000"/>
              </a:lnSpc>
              <a:spcBef>
                <a:spcPts val="1596"/>
              </a:spcBef>
            </a:pPr>
            <a:endParaRPr lang="en-US" sz="2137" dirty="0">
              <a:ea typeface="Calibri" panose="020F0502020204030204" pitchFamily="34" charset="0"/>
              <a:cs typeface="Times New Roman" panose="02020603050405020304" pitchFamily="18" charset="0"/>
            </a:endParaRPr>
          </a:p>
        </p:txBody>
      </p:sp>
      <p:sp>
        <p:nvSpPr>
          <p:cNvPr id="249" name="Rectangle 248">
            <a:extLst>
              <a:ext uri="{FF2B5EF4-FFF2-40B4-BE49-F238E27FC236}">
                <a16:creationId xmlns:a16="http://schemas.microsoft.com/office/drawing/2014/main" id="{0F63E9DB-6806-4A0C-BBCB-DCF400839F92}"/>
              </a:ext>
            </a:extLst>
          </p:cNvPr>
          <p:cNvSpPr/>
          <p:nvPr/>
        </p:nvSpPr>
        <p:spPr>
          <a:xfrm>
            <a:off x="13840995" y="17202540"/>
            <a:ext cx="10901809" cy="1816266"/>
          </a:xfrm>
          <a:prstGeom prst="rect">
            <a:avLst/>
          </a:prstGeom>
        </p:spPr>
        <p:txBody>
          <a:bodyPr wrap="square">
            <a:spAutoFit/>
          </a:bodyPr>
          <a:lstStyle/>
          <a:p>
            <a:r>
              <a:rPr lang="en-US" sz="1867" b="1" dirty="0"/>
              <a:t>Fig 1: A.</a:t>
            </a:r>
            <a:r>
              <a:rPr lang="en-US" sz="1867" dirty="0"/>
              <a:t> A T Cell activation Bioassay is utilized to detect luminescence induced by receptor-mediated signaling  via activation of the nuclear factor of activated T-cells (NFAT) pathway.  Bioluminescence due to NFAT reporter activity was measured after approximately 3 hours incubation (Promega)  </a:t>
            </a:r>
            <a:r>
              <a:rPr lang="en-US" sz="1867" b="1" dirty="0"/>
              <a:t>B. </a:t>
            </a:r>
            <a:r>
              <a:rPr lang="en-US" sz="1867" dirty="0"/>
              <a:t>Increasing concentrations of the Anti-CD3 antibody UCHT-1 and</a:t>
            </a:r>
            <a:r>
              <a:rPr lang="en-US" sz="1867" b="1" dirty="0"/>
              <a:t> C. </a:t>
            </a:r>
            <a:r>
              <a:rPr lang="en-US" sz="1867" dirty="0"/>
              <a:t>the CD3 directed LV demonstrate a dose-dependent increase in T cell activation compared with </a:t>
            </a:r>
            <a:r>
              <a:rPr lang="en-US" sz="1867" b="1" dirty="0"/>
              <a:t>D</a:t>
            </a:r>
            <a:r>
              <a:rPr lang="en-US" sz="1867" dirty="0"/>
              <a:t>. a non CD3-directed LV, which does not exhibit a dose-dependent relationship for T cell activation as expected.</a:t>
            </a:r>
          </a:p>
        </p:txBody>
      </p:sp>
      <p:sp>
        <p:nvSpPr>
          <p:cNvPr id="250" name="Rectangle 249">
            <a:extLst>
              <a:ext uri="{FF2B5EF4-FFF2-40B4-BE49-F238E27FC236}">
                <a16:creationId xmlns:a16="http://schemas.microsoft.com/office/drawing/2014/main" id="{E43CE561-F48E-497D-92B2-17E8602CD53C}"/>
              </a:ext>
            </a:extLst>
          </p:cNvPr>
          <p:cNvSpPr/>
          <p:nvPr/>
        </p:nvSpPr>
        <p:spPr>
          <a:xfrm>
            <a:off x="13617049" y="19473832"/>
            <a:ext cx="11145176" cy="461537"/>
          </a:xfrm>
          <a:prstGeom prst="rect">
            <a:avLst/>
          </a:prstGeom>
        </p:spPr>
        <p:txBody>
          <a:bodyPr wrap="square">
            <a:spAutoFit/>
          </a:bodyPr>
          <a:lstStyle/>
          <a:p>
            <a:r>
              <a:rPr lang="en-US" sz="2399" b="1" dirty="0"/>
              <a:t>Figure 2.  Time course for CD3 Internalization  </a:t>
            </a:r>
          </a:p>
        </p:txBody>
      </p:sp>
      <p:sp>
        <p:nvSpPr>
          <p:cNvPr id="252" name="Rectangle 10">
            <a:extLst>
              <a:ext uri="{FF2B5EF4-FFF2-40B4-BE49-F238E27FC236}">
                <a16:creationId xmlns:a16="http://schemas.microsoft.com/office/drawing/2014/main" id="{F7C230B7-E6E4-4E1E-890B-FCEFC178CA1B}"/>
              </a:ext>
            </a:extLst>
          </p:cNvPr>
          <p:cNvSpPr>
            <a:spLocks noChangeArrowheads="1"/>
          </p:cNvSpPr>
          <p:nvPr/>
        </p:nvSpPr>
        <p:spPr bwMode="auto">
          <a:xfrm>
            <a:off x="38222465" y="14717041"/>
            <a:ext cx="12192003" cy="609597"/>
          </a:xfrm>
          <a:prstGeom prst="rect">
            <a:avLst/>
          </a:prstGeom>
          <a:solidFill>
            <a:schemeClr val="accent1">
              <a:lumMod val="75000"/>
            </a:schemeClr>
          </a:solidFill>
          <a:ln w="12700">
            <a:noFill/>
            <a:miter lim="800000"/>
          </a:ln>
        </p:spPr>
        <p:txBody>
          <a:bodyPr wrap="none" lIns="106652" tIns="56896" rIns="106652" bIns="53331" anchor="ctr" anchorCtr="0"/>
          <a:lstStyle>
            <a:defPPr>
              <a:defRPr kern="1200" smtId="4294967295"/>
            </a:defPPr>
          </a:lstStyle>
          <a:p>
            <a:pPr algn="ctr" defTabSz="3658557">
              <a:defRPr/>
            </a:pPr>
            <a:r>
              <a:rPr lang="en-US" sz="3733" b="1">
                <a:solidFill>
                  <a:schemeClr val="bg1"/>
                </a:solidFill>
              </a:rPr>
              <a:t>Conclusions</a:t>
            </a:r>
          </a:p>
        </p:txBody>
      </p:sp>
      <p:sp>
        <p:nvSpPr>
          <p:cNvPr id="253" name="Rectangle 252">
            <a:extLst>
              <a:ext uri="{FF2B5EF4-FFF2-40B4-BE49-F238E27FC236}">
                <a16:creationId xmlns:a16="http://schemas.microsoft.com/office/drawing/2014/main" id="{9B960A37-4A36-4D9C-AF8A-795567973D4B}"/>
              </a:ext>
            </a:extLst>
          </p:cNvPr>
          <p:cNvSpPr/>
          <p:nvPr/>
        </p:nvSpPr>
        <p:spPr>
          <a:xfrm>
            <a:off x="25244937" y="13707875"/>
            <a:ext cx="12372288" cy="461537"/>
          </a:xfrm>
          <a:prstGeom prst="rect">
            <a:avLst/>
          </a:prstGeom>
        </p:spPr>
        <p:txBody>
          <a:bodyPr wrap="square">
            <a:spAutoFit/>
          </a:bodyPr>
          <a:lstStyle/>
          <a:p>
            <a:r>
              <a:rPr lang="en-US" sz="2399" b="1" dirty="0"/>
              <a:t>Figure 4:  Histologic and digital analysis of cells from the site of SC injection</a:t>
            </a:r>
            <a:endParaRPr lang="en-US" sz="2400" b="1" dirty="0"/>
          </a:p>
        </p:txBody>
      </p:sp>
      <p:sp>
        <p:nvSpPr>
          <p:cNvPr id="358" name="TextBox 357">
            <a:extLst>
              <a:ext uri="{FF2B5EF4-FFF2-40B4-BE49-F238E27FC236}">
                <a16:creationId xmlns:a16="http://schemas.microsoft.com/office/drawing/2014/main" id="{58DDDC69-B280-4E08-9564-D47CEA2826A6}"/>
              </a:ext>
            </a:extLst>
          </p:cNvPr>
          <p:cNvSpPr txBox="1"/>
          <p:nvPr/>
        </p:nvSpPr>
        <p:spPr>
          <a:xfrm>
            <a:off x="13769551" y="7479274"/>
            <a:ext cx="512180" cy="342260"/>
          </a:xfrm>
          <a:prstGeom prst="rect">
            <a:avLst/>
          </a:prstGeom>
          <a:noFill/>
        </p:spPr>
        <p:txBody>
          <a:bodyPr wrap="square" rtlCol="0">
            <a:spAutoFit/>
          </a:bodyPr>
          <a:lstStyle/>
          <a:p>
            <a:r>
              <a:rPr lang="en-US" sz="2399" b="1" dirty="0"/>
              <a:t>A</a:t>
            </a:r>
          </a:p>
        </p:txBody>
      </p:sp>
      <p:sp>
        <p:nvSpPr>
          <p:cNvPr id="427" name="Rectangle 10">
            <a:extLst>
              <a:ext uri="{FF2B5EF4-FFF2-40B4-BE49-F238E27FC236}">
                <a16:creationId xmlns:a16="http://schemas.microsoft.com/office/drawing/2014/main" id="{317567F8-5A9D-4433-9F3B-F0B018B35093}"/>
              </a:ext>
            </a:extLst>
          </p:cNvPr>
          <p:cNvSpPr>
            <a:spLocks noChangeArrowheads="1"/>
          </p:cNvSpPr>
          <p:nvPr/>
        </p:nvSpPr>
        <p:spPr bwMode="auto">
          <a:xfrm>
            <a:off x="779646" y="4275405"/>
            <a:ext cx="44049967" cy="1736421"/>
          </a:xfrm>
          <a:prstGeom prst="rect">
            <a:avLst/>
          </a:prstGeom>
          <a:noFill/>
          <a:ln w="12700">
            <a:noFill/>
            <a:miter lim="800000"/>
          </a:ln>
        </p:spPr>
        <p:txBody>
          <a:bodyPr wrap="none" lIns="106652" tIns="56896" rIns="106652" bIns="53331" anchor="ctr" anchorCtr="0"/>
          <a:lstStyle>
            <a:defPPr>
              <a:defRPr kern="1200" smtId="4294967295"/>
            </a:defPPr>
          </a:lstStyle>
          <a:p>
            <a:pPr defTabSz="3658557">
              <a:defRPr/>
            </a:pPr>
            <a:r>
              <a:rPr lang="en-US" sz="3733" b="1" dirty="0">
                <a:solidFill>
                  <a:schemeClr val="accent1">
                    <a:lumMod val="75000"/>
                  </a:schemeClr>
                </a:solidFill>
              </a:rPr>
              <a:t>Key Messages</a:t>
            </a:r>
          </a:p>
          <a:p>
            <a:pPr marL="457200" indent="-457200" defTabSz="3658557">
              <a:buFont typeface="Arial" panose="020B0604020202020204" pitchFamily="34" charset="0"/>
              <a:buChar char="•"/>
              <a:defRPr/>
            </a:pPr>
            <a:r>
              <a:rPr lang="en-US" sz="3600" b="0" i="0" dirty="0">
                <a:effectLst/>
                <a:latin typeface="Calibri  "/>
              </a:rPr>
              <a:t>Subcutaneous (SC) injection of peripheral blood </a:t>
            </a:r>
            <a:r>
              <a:rPr lang="en-US" sz="3600" dirty="0">
                <a:latin typeface="Calibri  "/>
              </a:rPr>
              <a:t>total nucleated cells</a:t>
            </a:r>
            <a:r>
              <a:rPr lang="en-US" sz="3600" b="0" i="0" dirty="0">
                <a:effectLst/>
                <a:latin typeface="Calibri  "/>
              </a:rPr>
              <a:t> incubated for 4h with CD3-directed lentivector (LV) generates novel </a:t>
            </a:r>
            <a:r>
              <a:rPr lang="en-US" sz="3600" dirty="0">
                <a:latin typeface="Calibri  "/>
              </a:rPr>
              <a:t>Tumor-Metabolism-Regulated (TMR) HER-2-specific CAR+</a:t>
            </a:r>
            <a:r>
              <a:rPr lang="en-US" sz="3600" b="0" i="0" dirty="0">
                <a:effectLst/>
                <a:latin typeface="Calibri  "/>
              </a:rPr>
              <a:t> cells capable of enhanced proliferation and </a:t>
            </a:r>
            <a:r>
              <a:rPr lang="en-US" sz="3600" dirty="0">
                <a:latin typeface="Calibri  "/>
              </a:rPr>
              <a:t>anti-tumor immunity</a:t>
            </a:r>
            <a:endParaRPr lang="en-US" sz="3600" b="0" i="0" dirty="0">
              <a:effectLst/>
              <a:latin typeface="Calibri  "/>
            </a:endParaRPr>
          </a:p>
          <a:p>
            <a:pPr marL="457200" indent="-457200" defTabSz="3658557">
              <a:buFont typeface="Arial" panose="020B0604020202020204" pitchFamily="34" charset="0"/>
              <a:buChar char="•"/>
              <a:defRPr/>
            </a:pPr>
            <a:r>
              <a:rPr lang="en-US" sz="3600" dirty="0">
                <a:latin typeface="Calibri  "/>
              </a:rPr>
              <a:t>CD3-directed lentivectors are capable of triggering CD3 internalization and NFAT-based T cell activation following 4-hr of exposure to PBMC</a:t>
            </a:r>
          </a:p>
          <a:p>
            <a:pPr marL="457200" indent="-457200" defTabSz="3658557">
              <a:buFont typeface="Arial" panose="020B0604020202020204" pitchFamily="34" charset="0"/>
              <a:buChar char="•"/>
              <a:defRPr/>
            </a:pPr>
            <a:r>
              <a:rPr lang="en-US" sz="3600" b="0" i="0" dirty="0">
                <a:effectLst/>
                <a:latin typeface="Calibri  "/>
              </a:rPr>
              <a:t>Following SC administration, tertiary lymphoid structures comprised of T cells, macrophages, and dendritic cells foster the generation of CAR+ cells at the site of injection</a:t>
            </a:r>
          </a:p>
          <a:p>
            <a:pPr defTabSz="3658557">
              <a:defRPr/>
            </a:pPr>
            <a:endParaRPr lang="en-US" sz="3600" b="1" dirty="0">
              <a:solidFill>
                <a:schemeClr val="accent1">
                  <a:lumMod val="75000"/>
                </a:schemeClr>
              </a:solidFill>
              <a:latin typeface="Calibri  "/>
            </a:endParaRPr>
          </a:p>
        </p:txBody>
      </p:sp>
      <p:sp>
        <p:nvSpPr>
          <p:cNvPr id="428" name="Text Placeholder 5">
            <a:extLst>
              <a:ext uri="{FF2B5EF4-FFF2-40B4-BE49-F238E27FC236}">
                <a16:creationId xmlns:a16="http://schemas.microsoft.com/office/drawing/2014/main" id="{5A6737C7-9EE1-4729-ACF2-46672BCFE92D}"/>
              </a:ext>
            </a:extLst>
          </p:cNvPr>
          <p:cNvSpPr txBox="1"/>
          <p:nvPr/>
        </p:nvSpPr>
        <p:spPr>
          <a:xfrm>
            <a:off x="851564" y="-41847"/>
            <a:ext cx="44960538" cy="2091009"/>
          </a:xfrm>
          <a:prstGeom prst="rect">
            <a:avLst/>
          </a:prstGeom>
        </p:spPr>
        <p:txBody>
          <a:bodyPr lIns="0" tIns="0" rIns="0" bIns="0" anchor="t">
            <a:noAutofit/>
          </a:bodyPr>
          <a:lstStyle>
            <a:defPPr>
              <a:defRPr kern="1200" smtId="4294967295"/>
            </a:defPPr>
            <a:lvl1pPr marL="0" marR="0" indent="0" algn="l" defTabSz="3783013" rtl="0" eaLnBrk="1" fontAlgn="auto" latinLnBrk="0" hangingPunct="1">
              <a:lnSpc>
                <a:spcPct val="100000"/>
              </a:lnSpc>
              <a:spcBef>
                <a:spcPts val="600"/>
              </a:spcBef>
              <a:spcAft>
                <a:spcPct val="0"/>
              </a:spcAft>
              <a:buClrTx/>
              <a:buSzTx/>
              <a:buFontTx/>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marL="0" marR="0">
              <a:spcBef>
                <a:spcPts val="0"/>
              </a:spcBef>
              <a:spcAft>
                <a:spcPts val="0"/>
              </a:spcAft>
            </a:pPr>
            <a:r>
              <a:rPr lang="en-US" sz="6400" b="1" i="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In vivo</a:t>
            </a:r>
            <a:r>
              <a:rPr lang="en-US" sz="6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generation of tumor-metabolism-regulated HER-2-specific CAR+ cells eradicate established HER2+ gastric carcinomas with </a:t>
            </a:r>
          </a:p>
          <a:p>
            <a:pPr marL="0" marR="0">
              <a:spcBef>
                <a:spcPts val="0"/>
              </a:spcBef>
              <a:spcAft>
                <a:spcPts val="0"/>
              </a:spcAft>
            </a:pPr>
            <a:r>
              <a:rPr lang="en-US" sz="6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the novel subcutaneous route of administration of CD3-directed lentivector-loaded lymphocytes </a:t>
            </a:r>
            <a:endParaRPr lang="en-US" sz="64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9" name="Text Placeholder 5">
            <a:extLst>
              <a:ext uri="{FF2B5EF4-FFF2-40B4-BE49-F238E27FC236}">
                <a16:creationId xmlns:a16="http://schemas.microsoft.com/office/drawing/2014/main" id="{D9A44D67-D91A-45F7-BDCA-D551DCAD95FB}"/>
              </a:ext>
            </a:extLst>
          </p:cNvPr>
          <p:cNvSpPr txBox="1"/>
          <p:nvPr/>
        </p:nvSpPr>
        <p:spPr>
          <a:xfrm>
            <a:off x="888747" y="1787885"/>
            <a:ext cx="43179715" cy="1223605"/>
          </a:xfrm>
          <a:prstGeom prst="rect">
            <a:avLst/>
          </a:prstGeom>
          <a:noFill/>
          <a:ln>
            <a:noFill/>
          </a:ln>
        </p:spPr>
        <p:txBody>
          <a:bodyPr wrap="square" lIns="0" tIns="0" rIns="0" bIns="0" anchor="t">
            <a:spAutoFit/>
          </a:bodyPr>
          <a:lstStyle>
            <a:defPPr>
              <a:defRPr kern="1200" smtId="4294967295"/>
            </a:defPPr>
            <a:lvl1pPr marL="0" marR="0" indent="0" algn="l" defTabSz="3761086" rtl="0" eaLnBrk="1" fontAlgn="auto" latinLnBrk="0" hangingPunct="1">
              <a:lnSpc>
                <a:spcPct val="100000"/>
              </a:lnSpc>
              <a:spcBef>
                <a:spcPct val="20000"/>
              </a:spcBef>
              <a:spcAft>
                <a:spcPct val="0"/>
              </a:spcAft>
              <a:buClrTx/>
              <a:buSzTx/>
              <a:buFont typeface="Arial" pitchFamily="34" charset="0"/>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marL="0" marR="0">
              <a:lnSpc>
                <a:spcPct val="107000"/>
              </a:lnSpc>
              <a:spcBef>
                <a:spcPts val="0"/>
              </a:spcBef>
              <a:spcAft>
                <a:spcPts val="0"/>
              </a:spcAft>
            </a:pPr>
            <a:r>
              <a:rPr lang="en-US" sz="3800">
                <a:solidFill>
                  <a:srgbClr val="002060"/>
                </a:solidFill>
                <a:effectLst/>
                <a:latin typeface="+mn-lt"/>
                <a:ea typeface="Calibri" panose="020F0502020204030204" pitchFamily="34" charset="0"/>
                <a:cs typeface="Times New Roman" panose="02020603050405020304" pitchFamily="18" charset="0"/>
              </a:rPr>
              <a:t>Frederic Vigant, Anirban Kundu, Dongming Zhang, Junyi Zhang, Lintao Liu, Gregory Schreiber, Ewa Jaruga-Killeen, Michelle Andraza, Renata Soares, Jonathan Kato, Cody Gowan, Michael Betts, Alan Ponce, Ramya Yarlagadda, Suraj Kachgal, Gregory Wade, Wei Zhang, Gregory I. Frost, &amp; Sid P. Kerkar</a:t>
            </a:r>
            <a:endParaRPr lang="en-US" sz="3800" b="1">
              <a:ln w="3175">
                <a:noFill/>
              </a:ln>
              <a:solidFill>
                <a:srgbClr val="7AC5AF"/>
              </a:solidFill>
              <a:latin typeface="+mn-lt"/>
            </a:endParaRPr>
          </a:p>
        </p:txBody>
      </p:sp>
      <p:sp>
        <p:nvSpPr>
          <p:cNvPr id="6" name="Rectangle 5">
            <a:extLst>
              <a:ext uri="{FF2B5EF4-FFF2-40B4-BE49-F238E27FC236}">
                <a16:creationId xmlns:a16="http://schemas.microsoft.com/office/drawing/2014/main" id="{9D2B50CC-5C67-4758-8830-6D3F696D100F}"/>
              </a:ext>
            </a:extLst>
          </p:cNvPr>
          <p:cNvSpPr/>
          <p:nvPr/>
        </p:nvSpPr>
        <p:spPr>
          <a:xfrm>
            <a:off x="38222465" y="24094175"/>
            <a:ext cx="12267537" cy="1078950"/>
          </a:xfrm>
          <a:prstGeom prst="rect">
            <a:avLst/>
          </a:prstGeom>
        </p:spPr>
        <p:txBody>
          <a:bodyPr wrap="square">
            <a:spAutoFit/>
          </a:bodyPr>
          <a:lstStyle/>
          <a:p>
            <a:r>
              <a:rPr lang="en-US" sz="2137" dirty="0">
                <a:solidFill>
                  <a:schemeClr val="bg2">
                    <a:lumMod val="10000"/>
                  </a:schemeClr>
                </a:solidFill>
              </a:rPr>
              <a:t>We thank HistoWiz for tissue and histology support.  We also thank Florida Atlantic University, Jackson Laboratories, and Crown Bio for </a:t>
            </a:r>
            <a:r>
              <a:rPr lang="en-US" sz="2137" i="1" dirty="0">
                <a:solidFill>
                  <a:schemeClr val="bg2">
                    <a:lumMod val="10000"/>
                  </a:schemeClr>
                </a:solidFill>
              </a:rPr>
              <a:t>in vivo </a:t>
            </a:r>
            <a:r>
              <a:rPr lang="en-US" sz="2137" dirty="0">
                <a:solidFill>
                  <a:schemeClr val="bg2">
                    <a:lumMod val="10000"/>
                  </a:schemeClr>
                </a:solidFill>
              </a:rPr>
              <a:t>support. We also thank all our colleagues at EXUMA Biotech for their helpful comments and suggestions.  </a:t>
            </a:r>
            <a:endParaRPr lang="en-US" sz="2137" dirty="0"/>
          </a:p>
        </p:txBody>
      </p:sp>
      <p:sp>
        <p:nvSpPr>
          <p:cNvPr id="8" name="Rectangle 7">
            <a:extLst>
              <a:ext uri="{FF2B5EF4-FFF2-40B4-BE49-F238E27FC236}">
                <a16:creationId xmlns:a16="http://schemas.microsoft.com/office/drawing/2014/main" id="{900BF858-32F6-41A3-A072-072D28435E59}"/>
              </a:ext>
            </a:extLst>
          </p:cNvPr>
          <p:cNvSpPr/>
          <p:nvPr/>
        </p:nvSpPr>
        <p:spPr>
          <a:xfrm>
            <a:off x="38181185" y="15326638"/>
            <a:ext cx="12084592" cy="6000232"/>
          </a:xfrm>
          <a:prstGeom prst="rect">
            <a:avLst/>
          </a:prstGeom>
        </p:spPr>
        <p:txBody>
          <a:bodyPr wrap="square">
            <a:spAutoFit/>
          </a:bodyPr>
          <a:lstStyle/>
          <a:p>
            <a:pPr algn="just" fontAlgn="base"/>
            <a:r>
              <a:rPr lang="en-US" sz="2399" dirty="0">
                <a:solidFill>
                  <a:schemeClr val="bg2">
                    <a:lumMod val="10000"/>
                  </a:schemeClr>
                </a:solidFill>
              </a:rPr>
              <a:t>These studies support a novel subcutaneous approach to adoptive cellular therapy that warrants clinical investigation.  </a:t>
            </a:r>
          </a:p>
          <a:p>
            <a:pPr algn="just" fontAlgn="base"/>
            <a:r>
              <a:rPr lang="en-US" sz="2399" dirty="0">
                <a:solidFill>
                  <a:schemeClr val="bg2">
                    <a:lumMod val="10000"/>
                  </a:schemeClr>
                </a:solidFill>
              </a:rPr>
              <a:t>In conclusion:</a:t>
            </a:r>
          </a:p>
          <a:p>
            <a:pPr marL="342900" indent="-342900" algn="just" fontAlgn="base">
              <a:buFont typeface="Arial" panose="020B0604020202020204" pitchFamily="34" charset="0"/>
              <a:buChar char="•"/>
            </a:pPr>
            <a:r>
              <a:rPr lang="en-US" sz="2399" dirty="0"/>
              <a:t>A subcutaneous injection of TMR-regulated HER-2 CAR lentivector-loaded lymphocytes leads to the </a:t>
            </a:r>
            <a:r>
              <a:rPr lang="en-US" sz="2399" i="1" dirty="0"/>
              <a:t>in vivo </a:t>
            </a:r>
            <a:r>
              <a:rPr lang="en-US" sz="2399" dirty="0"/>
              <a:t>generation of CAR+ cells that exhibit robust proliferation and anti-tumor immunity against HER-2+ N87 gastric carcinomas.</a:t>
            </a:r>
          </a:p>
          <a:p>
            <a:pPr marL="342900" indent="-342900" algn="just" fontAlgn="base">
              <a:buFont typeface="Arial" panose="020B0604020202020204" pitchFamily="34" charset="0"/>
              <a:buChar char="•"/>
            </a:pPr>
            <a:r>
              <a:rPr lang="en-US" sz="2400" dirty="0"/>
              <a:t>This rapid manufacturing method represents a cost-effective and scalable approach for the </a:t>
            </a:r>
            <a:r>
              <a:rPr lang="en-US" sz="2400" i="1" dirty="0"/>
              <a:t>in vivo </a:t>
            </a:r>
            <a:r>
              <a:rPr lang="en-US" sz="2400" dirty="0"/>
              <a:t>generation of CAR T and/or NK cells.</a:t>
            </a:r>
          </a:p>
          <a:p>
            <a:pPr marL="342900" indent="-342900" algn="just" fontAlgn="base">
              <a:buFont typeface="Arial" panose="020B0604020202020204" pitchFamily="34" charset="0"/>
              <a:buChar char="•"/>
            </a:pPr>
            <a:r>
              <a:rPr lang="en-US" sz="2400" dirty="0"/>
              <a:t>Within 4-hrs of exposure in PBMC or TNCs, CD3-directed lentivectors are capable of lymphocyte-specific fusion/internalization and the triggering of T cell activation, leading to the formation of tertiary lymphoid structures and subsequently CAR+ cells </a:t>
            </a:r>
            <a:r>
              <a:rPr lang="en-US" sz="2400" i="1" dirty="0"/>
              <a:t>in vivo</a:t>
            </a:r>
            <a:r>
              <a:rPr lang="en-US" sz="2400" dirty="0"/>
              <a:t>.</a:t>
            </a:r>
          </a:p>
          <a:p>
            <a:pPr marL="342900" indent="-342900" algn="just" fontAlgn="base">
              <a:buFont typeface="Arial" panose="020B0604020202020204" pitchFamily="34" charset="0"/>
              <a:buChar char="•"/>
            </a:pPr>
            <a:r>
              <a:rPr lang="en-US" sz="2399" dirty="0"/>
              <a:t>Should clinical studies confirm that TMR-regulated HER-2 CAR can indeed be consistently manufactured, released, and safely administered to patients and achieve clinically meaningful responses with acceptable CRS and ICANs burden, this would represent a significant advancement for adoptive cellular therapies.  </a:t>
            </a:r>
          </a:p>
          <a:p>
            <a:pPr algn="just" fontAlgn="base"/>
            <a:endParaRPr lang="en-US" sz="2399" b="1" dirty="0">
              <a:solidFill>
                <a:schemeClr val="bg2">
                  <a:lumMod val="10000"/>
                </a:schemeClr>
              </a:solidFill>
            </a:endParaRPr>
          </a:p>
        </p:txBody>
      </p:sp>
      <p:sp>
        <p:nvSpPr>
          <p:cNvPr id="207" name="Rectangle 206">
            <a:extLst>
              <a:ext uri="{FF2B5EF4-FFF2-40B4-BE49-F238E27FC236}">
                <a16:creationId xmlns:a16="http://schemas.microsoft.com/office/drawing/2014/main" id="{F54432C3-CDBD-4C2A-A825-D9559DE16BA2}"/>
              </a:ext>
            </a:extLst>
          </p:cNvPr>
          <p:cNvSpPr/>
          <p:nvPr/>
        </p:nvSpPr>
        <p:spPr>
          <a:xfrm>
            <a:off x="37888761" y="6883362"/>
            <a:ext cx="12574780" cy="830740"/>
          </a:xfrm>
          <a:prstGeom prst="rect">
            <a:avLst/>
          </a:prstGeom>
        </p:spPr>
        <p:txBody>
          <a:bodyPr wrap="square">
            <a:spAutoFit/>
          </a:bodyPr>
          <a:lstStyle/>
          <a:p>
            <a:r>
              <a:rPr lang="en-US" sz="2399" b="1" dirty="0"/>
              <a:t>Figure 5:  Antitumor immunity and CAR+ cell expansion following SC injection of peripheral-blood TNCs with lymphocytes loaded with TMR-HER2 CAR lentivector</a:t>
            </a:r>
          </a:p>
        </p:txBody>
      </p:sp>
      <p:pic>
        <p:nvPicPr>
          <p:cNvPr id="3" name="Picture 2" descr="A picture containing text, dishware, tableware, plate&#10;&#10;Description automatically generated">
            <a:extLst>
              <a:ext uri="{FF2B5EF4-FFF2-40B4-BE49-F238E27FC236}">
                <a16:creationId xmlns:a16="http://schemas.microsoft.com/office/drawing/2014/main" id="{93E8F071-2A7B-444B-B8E8-81D12F007AA4}"/>
              </a:ext>
            </a:extLst>
          </p:cNvPr>
          <p:cNvPicPr>
            <a:picLocks noChangeAspect="1"/>
          </p:cNvPicPr>
          <p:nvPr/>
        </p:nvPicPr>
        <p:blipFill>
          <a:blip r:embed="rId5"/>
          <a:stretch>
            <a:fillRect/>
          </a:stretch>
        </p:blipFill>
        <p:spPr>
          <a:xfrm>
            <a:off x="45415197" y="201681"/>
            <a:ext cx="5048344" cy="2281319"/>
          </a:xfrm>
          <a:prstGeom prst="rect">
            <a:avLst/>
          </a:prstGeom>
        </p:spPr>
      </p:pic>
      <p:sp>
        <p:nvSpPr>
          <p:cNvPr id="48" name="Rectangle 10">
            <a:extLst>
              <a:ext uri="{FF2B5EF4-FFF2-40B4-BE49-F238E27FC236}">
                <a16:creationId xmlns:a16="http://schemas.microsoft.com/office/drawing/2014/main" id="{8152A368-F5EB-42A9-A5B8-5F1108A9F6D8}"/>
              </a:ext>
            </a:extLst>
          </p:cNvPr>
          <p:cNvSpPr>
            <a:spLocks noChangeArrowheads="1"/>
          </p:cNvSpPr>
          <p:nvPr/>
        </p:nvSpPr>
        <p:spPr bwMode="auto">
          <a:xfrm>
            <a:off x="722680" y="18068509"/>
            <a:ext cx="12192003" cy="609597"/>
          </a:xfrm>
          <a:prstGeom prst="rect">
            <a:avLst/>
          </a:prstGeom>
          <a:solidFill>
            <a:schemeClr val="accent1">
              <a:lumMod val="75000"/>
            </a:schemeClr>
          </a:solidFill>
          <a:ln w="12700">
            <a:noFill/>
            <a:miter lim="800000"/>
          </a:ln>
        </p:spPr>
        <p:txBody>
          <a:bodyPr wrap="none" lIns="106652" tIns="56896" rIns="106652" bIns="53331" anchor="ctr" anchorCtr="0"/>
          <a:lstStyle>
            <a:defPPr>
              <a:defRPr kern="1200" smtId="4294967295"/>
            </a:defPPr>
          </a:lstStyle>
          <a:p>
            <a:pPr algn="ctr" defTabSz="3658557">
              <a:defRPr/>
            </a:pPr>
            <a:r>
              <a:rPr lang="en-US" sz="3388" b="1">
                <a:solidFill>
                  <a:schemeClr val="bg1"/>
                </a:solidFill>
              </a:rPr>
              <a:t> </a:t>
            </a:r>
          </a:p>
        </p:txBody>
      </p:sp>
      <p:sp>
        <p:nvSpPr>
          <p:cNvPr id="51" name="TextBox 50">
            <a:extLst>
              <a:ext uri="{FF2B5EF4-FFF2-40B4-BE49-F238E27FC236}">
                <a16:creationId xmlns:a16="http://schemas.microsoft.com/office/drawing/2014/main" id="{9639C464-4386-42AE-9506-084677912EC4}"/>
              </a:ext>
            </a:extLst>
          </p:cNvPr>
          <p:cNvSpPr txBox="1"/>
          <p:nvPr/>
        </p:nvSpPr>
        <p:spPr>
          <a:xfrm>
            <a:off x="13362436" y="6888439"/>
            <a:ext cx="11842634" cy="461537"/>
          </a:xfrm>
          <a:prstGeom prst="rect">
            <a:avLst/>
          </a:prstGeom>
          <a:noFill/>
        </p:spPr>
        <p:txBody>
          <a:bodyPr wrap="square">
            <a:spAutoFit/>
          </a:bodyPr>
          <a:lstStyle/>
          <a:p>
            <a:r>
              <a:rPr lang="en-US" sz="2399" b="1" dirty="0"/>
              <a:t>Figure 1.  CD3 T cell activation NFAT Reporter Assay  </a:t>
            </a:r>
            <a:endParaRPr lang="en-US" sz="2399" dirty="0"/>
          </a:p>
        </p:txBody>
      </p:sp>
      <p:sp>
        <p:nvSpPr>
          <p:cNvPr id="14" name="Rectangle 13">
            <a:extLst>
              <a:ext uri="{FF2B5EF4-FFF2-40B4-BE49-F238E27FC236}">
                <a16:creationId xmlns:a16="http://schemas.microsoft.com/office/drawing/2014/main" id="{019AB665-F22F-4DFE-AA0C-842ADA37E078}"/>
              </a:ext>
            </a:extLst>
          </p:cNvPr>
          <p:cNvSpPr/>
          <p:nvPr/>
        </p:nvSpPr>
        <p:spPr>
          <a:xfrm>
            <a:off x="584080" y="23815316"/>
            <a:ext cx="12680385" cy="152894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000" dirty="0"/>
              <a:t>Total nucleated cells from peripheral blood or apheresis are loaded with CAR lentivector for 4 hrs. and washed prior    </a:t>
            </a:r>
          </a:p>
          <a:p>
            <a:r>
              <a:rPr lang="en-US" sz="2000" dirty="0"/>
              <a:t>        to SC injection</a:t>
            </a:r>
          </a:p>
          <a:p>
            <a:pPr marL="457200" indent="-457200">
              <a:buAutoNum type="arabicPeriod" startAt="2"/>
            </a:pPr>
            <a:r>
              <a:rPr lang="en-US" sz="2000" dirty="0"/>
              <a:t>The novel </a:t>
            </a:r>
            <a:r>
              <a:rPr lang="en-US" sz="2000" dirty="0">
                <a:solidFill>
                  <a:schemeClr val="bg1"/>
                </a:solidFill>
              </a:rPr>
              <a:t>lentivector envelope </a:t>
            </a:r>
            <a:r>
              <a:rPr lang="en-US" sz="2000" dirty="0"/>
              <a:t>binds to CD3, resulting in CD3 internalization, T cell activation, and LV internalization </a:t>
            </a:r>
          </a:p>
          <a:p>
            <a:pPr marL="457200" indent="-457200">
              <a:buAutoNum type="arabicPeriod" startAt="2"/>
            </a:pPr>
            <a:r>
              <a:rPr lang="en-US" sz="2000" dirty="0">
                <a:solidFill>
                  <a:schemeClr val="bg1"/>
                </a:solidFill>
              </a:rPr>
              <a:t>Cell</a:t>
            </a:r>
            <a:r>
              <a:rPr lang="en-US" sz="2000" dirty="0"/>
              <a:t> product consists of Total Nucleated Cells or PBMC with lentivector-loaded lymphocytes </a:t>
            </a:r>
          </a:p>
        </p:txBody>
      </p:sp>
      <p:sp>
        <p:nvSpPr>
          <p:cNvPr id="56" name="TextBox 55">
            <a:extLst>
              <a:ext uri="{FF2B5EF4-FFF2-40B4-BE49-F238E27FC236}">
                <a16:creationId xmlns:a16="http://schemas.microsoft.com/office/drawing/2014/main" id="{710E9718-43E1-4383-B039-E2A0398F1356}"/>
              </a:ext>
            </a:extLst>
          </p:cNvPr>
          <p:cNvSpPr txBox="1"/>
          <p:nvPr/>
        </p:nvSpPr>
        <p:spPr>
          <a:xfrm>
            <a:off x="2098114" y="23414755"/>
            <a:ext cx="9387962" cy="421206"/>
          </a:xfrm>
          <a:prstGeom prst="rect">
            <a:avLst/>
          </a:prstGeom>
          <a:noFill/>
        </p:spPr>
        <p:txBody>
          <a:bodyPr wrap="square">
            <a:spAutoFit/>
          </a:bodyPr>
          <a:lstStyle/>
          <a:p>
            <a:pPr algn="ctr"/>
            <a:r>
              <a:rPr lang="en-US" sz="2137"/>
              <a:t>Schematic diagram for the rapid manufactured subcutaneous CAR platform</a:t>
            </a:r>
          </a:p>
        </p:txBody>
      </p:sp>
      <p:sp>
        <p:nvSpPr>
          <p:cNvPr id="70" name="Rectangle 69">
            <a:extLst>
              <a:ext uri="{FF2B5EF4-FFF2-40B4-BE49-F238E27FC236}">
                <a16:creationId xmlns:a16="http://schemas.microsoft.com/office/drawing/2014/main" id="{E9D2E9EE-7065-4B1D-99DC-D274A9A059BD}"/>
              </a:ext>
            </a:extLst>
          </p:cNvPr>
          <p:cNvSpPr/>
          <p:nvPr/>
        </p:nvSpPr>
        <p:spPr>
          <a:xfrm>
            <a:off x="25102225" y="6882584"/>
            <a:ext cx="12372288" cy="830740"/>
          </a:xfrm>
          <a:prstGeom prst="rect">
            <a:avLst/>
          </a:prstGeom>
        </p:spPr>
        <p:txBody>
          <a:bodyPr wrap="square">
            <a:spAutoFit/>
          </a:bodyPr>
          <a:lstStyle/>
          <a:p>
            <a:r>
              <a:rPr lang="en-US" sz="2399" b="1">
                <a:cs typeface="Calibri" panose="020F0502020204030204" pitchFamily="34" charset="0"/>
              </a:rPr>
              <a:t>Figure 3:  TCR Internalization and Ultrastructural TEM analysis of PBMC after 4-hr exposure to Lentiviral Vector at 4</a:t>
            </a:r>
            <a:r>
              <a:rPr lang="en-US" sz="2399" b="1" baseline="30000">
                <a:latin typeface="Times New Roman" panose="02020603050405020304" pitchFamily="18" charset="0"/>
                <a:cs typeface="Calibri" panose="020F0502020204030204" pitchFamily="34" charset="0"/>
              </a:rPr>
              <a:t>º</a:t>
            </a:r>
            <a:r>
              <a:rPr lang="en-US" sz="2399" b="1">
                <a:latin typeface="Times New Roman" panose="02020603050405020304" pitchFamily="18" charset="0"/>
                <a:cs typeface="Calibri" panose="020F0502020204030204" pitchFamily="34" charset="0"/>
              </a:rPr>
              <a:t>C</a:t>
            </a:r>
            <a:r>
              <a:rPr lang="en-US" sz="2399" b="1">
                <a:cs typeface="Calibri" panose="020F0502020204030204" pitchFamily="34" charset="0"/>
              </a:rPr>
              <a:t> or 37</a:t>
            </a:r>
            <a:r>
              <a:rPr lang="en-US" sz="2399" b="1" baseline="30000">
                <a:latin typeface="Times New Roman" panose="02020603050405020304" pitchFamily="18" charset="0"/>
                <a:cs typeface="Calibri" panose="020F0502020204030204" pitchFamily="34" charset="0"/>
              </a:rPr>
              <a:t>º</a:t>
            </a:r>
            <a:r>
              <a:rPr lang="en-US" sz="2399" b="1">
                <a:latin typeface="Times New Roman" panose="02020603050405020304" pitchFamily="18" charset="0"/>
                <a:cs typeface="Calibri" panose="020F0502020204030204" pitchFamily="34" charset="0"/>
              </a:rPr>
              <a:t>C</a:t>
            </a:r>
            <a:endParaRPr lang="en-US" sz="2399" b="1">
              <a:cs typeface="Calibri" panose="020F0502020204030204" pitchFamily="34" charset="0"/>
            </a:endParaRPr>
          </a:p>
        </p:txBody>
      </p:sp>
      <p:sp>
        <p:nvSpPr>
          <p:cNvPr id="65" name="Rectangle 64">
            <a:extLst>
              <a:ext uri="{FF2B5EF4-FFF2-40B4-BE49-F238E27FC236}">
                <a16:creationId xmlns:a16="http://schemas.microsoft.com/office/drawing/2014/main" id="{CA37858E-D529-4744-9DF6-C1A7A51F224D}"/>
              </a:ext>
            </a:extLst>
          </p:cNvPr>
          <p:cNvSpPr/>
          <p:nvPr/>
        </p:nvSpPr>
        <p:spPr>
          <a:xfrm>
            <a:off x="13691808" y="23826639"/>
            <a:ext cx="11186271" cy="1528945"/>
          </a:xfrm>
          <a:prstGeom prst="rect">
            <a:avLst/>
          </a:prstGeom>
        </p:spPr>
        <p:txBody>
          <a:bodyPr wrap="square">
            <a:spAutoFit/>
          </a:bodyPr>
          <a:lstStyle/>
          <a:p>
            <a:r>
              <a:rPr lang="en-US" sz="1867" b="1" dirty="0"/>
              <a:t>Fig 2</a:t>
            </a:r>
            <a:r>
              <a:rPr lang="en-US" sz="1867" dirty="0"/>
              <a:t>:</a:t>
            </a:r>
            <a:r>
              <a:rPr lang="en-US" sz="1800" dirty="0">
                <a:effectLst/>
                <a:ea typeface="Calibri" panose="020F0502020204030204" pitchFamily="34" charset="0"/>
                <a:cs typeface="Times New Roman" panose="02020603050405020304" pitchFamily="18" charset="0"/>
              </a:rPr>
              <a:t> Flow cytometry was utilized to determine the time course of CD3 internalization post-exposure to CD3-directed LVs.  </a:t>
            </a:r>
            <a:r>
              <a:rPr lang="en-US" dirty="0">
                <a:ea typeface="Calibri" panose="020F0502020204030204" pitchFamily="34" charset="0"/>
                <a:cs typeface="Times New Roman" panose="02020603050405020304" pitchFamily="18" charset="0"/>
              </a:rPr>
              <a:t>PBMC from 3 donors were exposed to LV for 4-hrs.  Flow cytometry analysis for CD5 and </a:t>
            </a:r>
            <a:r>
              <a:rPr lang="en-US" sz="1867" dirty="0">
                <a:cs typeface="Times New Roman" panose="02020603050405020304" pitchFamily="18" charset="0"/>
              </a:rPr>
              <a:t>CD3 was performed prior to LV exposure (0h) and at the 1h, 2h, 3h, and 4h time-points post-LV exposure.  A representative flow cytometry plot shows an example of CD3 internalization following 4hr LV exposure with evidence of a time-dependent increase in CD3 internalization during the 4h of LV exposure. </a:t>
            </a:r>
            <a:endParaRPr lang="en-US" sz="1867" dirty="0"/>
          </a:p>
        </p:txBody>
      </p:sp>
      <p:sp>
        <p:nvSpPr>
          <p:cNvPr id="9" name="TextBox 8">
            <a:extLst>
              <a:ext uri="{FF2B5EF4-FFF2-40B4-BE49-F238E27FC236}">
                <a16:creationId xmlns:a16="http://schemas.microsoft.com/office/drawing/2014/main" id="{BF0CCF94-3352-654C-B79A-0555BDDA8F13}"/>
              </a:ext>
            </a:extLst>
          </p:cNvPr>
          <p:cNvSpPr txBox="1"/>
          <p:nvPr/>
        </p:nvSpPr>
        <p:spPr>
          <a:xfrm>
            <a:off x="38607407" y="21545940"/>
            <a:ext cx="12192003" cy="1736694"/>
          </a:xfrm>
          <a:prstGeom prst="rect">
            <a:avLst/>
          </a:prstGeom>
          <a:noFill/>
        </p:spPr>
        <p:txBody>
          <a:bodyPr wrap="square" rtlCol="0">
            <a:spAutoFit/>
          </a:bodyPr>
          <a:lstStyle/>
          <a:p>
            <a:pPr marL="457322" indent="-457322">
              <a:buFont typeface="+mj-lt"/>
              <a:buAutoNum type="arabicPeriod"/>
            </a:pPr>
            <a:r>
              <a:rPr lang="en-US" sz="2137" dirty="0">
                <a:latin typeface="Calibri" panose="020F0502020204030204" pitchFamily="34" charset="0"/>
              </a:rPr>
              <a:t>Kochenderfer et al. J Clin Oncol. 2015 Feb 20;33(6):540-9. doi:10.1200/JCO.2014.56.2025 </a:t>
            </a:r>
          </a:p>
          <a:p>
            <a:pPr marL="457322" indent="-457322">
              <a:buFont typeface="+mj-lt"/>
              <a:buAutoNum type="arabicPeriod"/>
            </a:pPr>
            <a:r>
              <a:rPr lang="en-US" sz="2137" dirty="0">
                <a:latin typeface="Calibri" panose="020F0502020204030204" pitchFamily="34" charset="0"/>
              </a:rPr>
              <a:t>Orentas R et al. Blood. 2013 Feb 14; 121(7): 1165–1174</a:t>
            </a:r>
            <a:endParaRPr lang="en-US" sz="2137" dirty="0">
              <a:solidFill>
                <a:schemeClr val="bg2">
                  <a:lumMod val="10000"/>
                </a:schemeClr>
              </a:solidFill>
              <a:latin typeface="Calibri" panose="020F0502020204030204" pitchFamily="34" charset="0"/>
            </a:endParaRPr>
          </a:p>
          <a:p>
            <a:pPr marL="457322" indent="-457322">
              <a:buFont typeface="+mj-lt"/>
              <a:buAutoNum type="arabicPeriod"/>
            </a:pPr>
            <a:r>
              <a:rPr lang="en-US" sz="2137" dirty="0">
                <a:solidFill>
                  <a:schemeClr val="bg2">
                    <a:lumMod val="10000"/>
                  </a:schemeClr>
                </a:solidFill>
                <a:latin typeface="Calibri" panose="020F0502020204030204" pitchFamily="34" charset="0"/>
              </a:rPr>
              <a:t>Hinrichs CS et al. </a:t>
            </a:r>
            <a:r>
              <a:rPr lang="nl-NL" sz="2137" dirty="0">
                <a:solidFill>
                  <a:schemeClr val="bg2">
                    <a:lumMod val="10000"/>
                  </a:schemeClr>
                </a:solidFill>
                <a:latin typeface="Calibri" panose="020F0502020204030204" pitchFamily="34" charset="0"/>
              </a:rPr>
              <a:t>Blood. 2011 Jan 20;117(3):808-14</a:t>
            </a:r>
          </a:p>
          <a:p>
            <a:pPr marL="457322" indent="-457322">
              <a:buFont typeface="+mj-lt"/>
              <a:buAutoNum type="arabicPeriod"/>
            </a:pPr>
            <a:r>
              <a:rPr lang="nl-NL" sz="2137" dirty="0">
                <a:solidFill>
                  <a:schemeClr val="bg2">
                    <a:lumMod val="10000"/>
                  </a:schemeClr>
                </a:solidFill>
                <a:latin typeface="Calibri" panose="020F0502020204030204" pitchFamily="34" charset="0"/>
              </a:rPr>
              <a:t>Gattinoni L et al. </a:t>
            </a:r>
            <a:r>
              <a:rPr lang="en-US" sz="2137" dirty="0">
                <a:solidFill>
                  <a:schemeClr val="bg2">
                    <a:lumMod val="10000"/>
                  </a:schemeClr>
                </a:solidFill>
                <a:latin typeface="Calibri" panose="020F0502020204030204" pitchFamily="34" charset="0"/>
              </a:rPr>
              <a:t>Nat Rev Cancer. 2012 Oct; 12(10): 671–684.</a:t>
            </a:r>
          </a:p>
          <a:p>
            <a:pPr marL="457322" indent="-457322">
              <a:buFont typeface="+mj-lt"/>
              <a:buAutoNum type="arabicPeriod"/>
            </a:pPr>
            <a:r>
              <a:rPr lang="en-US" sz="2137" dirty="0">
                <a:solidFill>
                  <a:schemeClr val="bg2">
                    <a:lumMod val="10000"/>
                  </a:schemeClr>
                </a:solidFill>
                <a:latin typeface="Calibri" panose="020F0502020204030204" pitchFamily="34" charset="0"/>
              </a:rPr>
              <a:t>Young RM et al. Cancer Discov (2022) 12 (7): 1625–1633.</a:t>
            </a:r>
          </a:p>
        </p:txBody>
      </p:sp>
      <p:sp>
        <p:nvSpPr>
          <p:cNvPr id="119" name="Rectangle 118">
            <a:extLst>
              <a:ext uri="{FF2B5EF4-FFF2-40B4-BE49-F238E27FC236}">
                <a16:creationId xmlns:a16="http://schemas.microsoft.com/office/drawing/2014/main" id="{3696A4D9-7F77-4D51-8334-94C95BEB6238}"/>
              </a:ext>
            </a:extLst>
          </p:cNvPr>
          <p:cNvSpPr/>
          <p:nvPr/>
        </p:nvSpPr>
        <p:spPr>
          <a:xfrm>
            <a:off x="25199259" y="11883745"/>
            <a:ext cx="12267537" cy="1754326"/>
          </a:xfrm>
          <a:prstGeom prst="rect">
            <a:avLst/>
          </a:prstGeom>
        </p:spPr>
        <p:txBody>
          <a:bodyPr wrap="square">
            <a:spAutoFit/>
          </a:bodyPr>
          <a:lstStyle/>
          <a:p>
            <a:r>
              <a:rPr lang="en-US" b="1" dirty="0">
                <a:latin typeface="Calibri  "/>
              </a:rPr>
              <a:t>Fig 3</a:t>
            </a:r>
            <a:r>
              <a:rPr lang="en-US" dirty="0">
                <a:latin typeface="Calibri  "/>
              </a:rPr>
              <a:t>: Flow cytometry was utilized to assess the internalization of TCRα</a:t>
            </a:r>
            <a:r>
              <a:rPr lang="el-GR" dirty="0">
                <a:latin typeface="Calibri  "/>
              </a:rPr>
              <a:t>β</a:t>
            </a:r>
            <a:r>
              <a:rPr lang="en-US" dirty="0">
                <a:latin typeface="Calibri  "/>
              </a:rPr>
              <a:t> in CD8+ T cells following 4-hr exposure of PBMC to CD3-directed LVs at 4</a:t>
            </a:r>
            <a:r>
              <a:rPr lang="en-US" dirty="0">
                <a:latin typeface="Times New Roman" panose="02020603050405020304" pitchFamily="18" charset="0"/>
                <a:cs typeface="Times New Roman" panose="02020603050405020304" pitchFamily="18" charset="0"/>
              </a:rPr>
              <a:t>º</a:t>
            </a:r>
            <a:r>
              <a:rPr lang="en-US" dirty="0">
                <a:latin typeface="Calibri  "/>
              </a:rPr>
              <a:t>C and 37</a:t>
            </a:r>
            <a:r>
              <a:rPr lang="en-US" dirty="0">
                <a:latin typeface="Times New Roman" panose="02020603050405020304" pitchFamily="18" charset="0"/>
                <a:cs typeface="Times New Roman" panose="02020603050405020304" pitchFamily="18" charset="0"/>
              </a:rPr>
              <a:t>º</a:t>
            </a:r>
            <a:r>
              <a:rPr lang="en-US" dirty="0">
                <a:latin typeface="Calibri  "/>
              </a:rPr>
              <a:t>C.  Successful TCRα</a:t>
            </a:r>
            <a:r>
              <a:rPr lang="el-GR" dirty="0">
                <a:latin typeface="Calibri  "/>
              </a:rPr>
              <a:t>β</a:t>
            </a:r>
            <a:r>
              <a:rPr lang="en-US" dirty="0">
                <a:latin typeface="Calibri  "/>
              </a:rPr>
              <a:t> internalization occurred at 37</a:t>
            </a:r>
            <a:r>
              <a:rPr lang="en-US" dirty="0">
                <a:latin typeface="Times New Roman" panose="02020603050405020304" pitchFamily="18" charset="0"/>
                <a:cs typeface="Times New Roman" panose="02020603050405020304" pitchFamily="18" charset="0"/>
              </a:rPr>
              <a:t>º</a:t>
            </a:r>
            <a:r>
              <a:rPr lang="en-US" dirty="0">
                <a:latin typeface="Calibri  "/>
              </a:rPr>
              <a:t>C but not at 4</a:t>
            </a:r>
            <a:r>
              <a:rPr lang="en-US" dirty="0">
                <a:latin typeface="Times New Roman" panose="02020603050405020304" pitchFamily="18" charset="0"/>
                <a:cs typeface="Times New Roman" panose="02020603050405020304" pitchFamily="18" charset="0"/>
              </a:rPr>
              <a:t>º</a:t>
            </a:r>
            <a:r>
              <a:rPr lang="en-US" dirty="0">
                <a:latin typeface="Calibri  "/>
              </a:rPr>
              <a:t>C. Transmission electron microscopy (TEM) shows an extracellular lentiviral vector particle after 4-hr exposure of PBMCs with LV at 4</a:t>
            </a:r>
            <a:r>
              <a:rPr lang="en-US" dirty="0">
                <a:latin typeface="Times New Roman" panose="02020603050405020304" pitchFamily="18" charset="0"/>
                <a:cs typeface="Times New Roman" panose="02020603050405020304" pitchFamily="18" charset="0"/>
              </a:rPr>
              <a:t>º</a:t>
            </a:r>
            <a:r>
              <a:rPr lang="en-US" dirty="0">
                <a:latin typeface="Calibri  "/>
              </a:rPr>
              <a:t>C. </a:t>
            </a:r>
            <a:r>
              <a:rPr lang="en-US" b="0" i="0" dirty="0">
                <a:effectLst/>
                <a:latin typeface="Calibri  "/>
              </a:rPr>
              <a:t>The PBMC samples were embedded in Spurr's epoxy resin. Thin sections of the test samples were cut, mounted on copper grids, stained with methanolic uranyl acetate and Reynold's lead citrate, and examined by TEM. Two hundred cells were evaluated for the presence of any type of particle with virus-like morphology.</a:t>
            </a:r>
            <a:endParaRPr lang="en-US" dirty="0">
              <a:latin typeface="Calibri  "/>
            </a:endParaRPr>
          </a:p>
        </p:txBody>
      </p:sp>
      <p:pic>
        <p:nvPicPr>
          <p:cNvPr id="15" name="Picture 14">
            <a:extLst>
              <a:ext uri="{FF2B5EF4-FFF2-40B4-BE49-F238E27FC236}">
                <a16:creationId xmlns:a16="http://schemas.microsoft.com/office/drawing/2014/main" id="{E7C6E1BE-6611-4599-83BB-64060EBF92F9}"/>
              </a:ext>
            </a:extLst>
          </p:cNvPr>
          <p:cNvPicPr>
            <a:picLocks noChangeAspect="1"/>
          </p:cNvPicPr>
          <p:nvPr/>
        </p:nvPicPr>
        <p:blipFill>
          <a:blip r:embed="rId6"/>
          <a:stretch>
            <a:fillRect/>
          </a:stretch>
        </p:blipFill>
        <p:spPr>
          <a:xfrm>
            <a:off x="738188" y="18622220"/>
            <a:ext cx="12060933" cy="4900733"/>
          </a:xfrm>
          <a:prstGeom prst="rect">
            <a:avLst/>
          </a:prstGeom>
        </p:spPr>
      </p:pic>
      <p:sp>
        <p:nvSpPr>
          <p:cNvPr id="16" name="TextBox 15">
            <a:extLst>
              <a:ext uri="{FF2B5EF4-FFF2-40B4-BE49-F238E27FC236}">
                <a16:creationId xmlns:a16="http://schemas.microsoft.com/office/drawing/2014/main" id="{D0452585-C8D3-4003-A309-5B9390C25B82}"/>
              </a:ext>
            </a:extLst>
          </p:cNvPr>
          <p:cNvSpPr txBox="1"/>
          <p:nvPr/>
        </p:nvSpPr>
        <p:spPr>
          <a:xfrm>
            <a:off x="886756" y="18083254"/>
            <a:ext cx="12245725" cy="523220"/>
          </a:xfrm>
          <a:prstGeom prst="rect">
            <a:avLst/>
          </a:prstGeom>
          <a:noFill/>
        </p:spPr>
        <p:txBody>
          <a:bodyPr wrap="none" rtlCol="0">
            <a:spAutoFit/>
          </a:bodyPr>
          <a:lstStyle/>
          <a:p>
            <a:r>
              <a:rPr lang="en-US" sz="2800" dirty="0">
                <a:solidFill>
                  <a:schemeClr val="bg1"/>
                </a:solidFill>
              </a:rPr>
              <a:t>Rapid Manufacturing of LV Loaded Lymphocytes for Subcutaneous Administration</a:t>
            </a:r>
          </a:p>
        </p:txBody>
      </p:sp>
      <p:sp>
        <p:nvSpPr>
          <p:cNvPr id="28" name="TextBox 27">
            <a:extLst>
              <a:ext uri="{FF2B5EF4-FFF2-40B4-BE49-F238E27FC236}">
                <a16:creationId xmlns:a16="http://schemas.microsoft.com/office/drawing/2014/main" id="{0B0C4D26-67AE-4A66-B327-8704B5540203}"/>
              </a:ext>
            </a:extLst>
          </p:cNvPr>
          <p:cNvSpPr txBox="1"/>
          <p:nvPr/>
        </p:nvSpPr>
        <p:spPr>
          <a:xfrm>
            <a:off x="38603016" y="11341279"/>
            <a:ext cx="866273" cy="369332"/>
          </a:xfrm>
          <a:prstGeom prst="rect">
            <a:avLst/>
          </a:prstGeom>
          <a:solidFill>
            <a:schemeClr val="bg1"/>
          </a:solidFill>
        </p:spPr>
        <p:txBody>
          <a:bodyPr wrap="square" rtlCol="0">
            <a:spAutoFit/>
          </a:bodyPr>
          <a:lstStyle/>
          <a:p>
            <a:endParaRPr lang="en-US"/>
          </a:p>
        </p:txBody>
      </p:sp>
      <p:sp>
        <p:nvSpPr>
          <p:cNvPr id="165" name="TextBox 164">
            <a:extLst>
              <a:ext uri="{FF2B5EF4-FFF2-40B4-BE49-F238E27FC236}">
                <a16:creationId xmlns:a16="http://schemas.microsoft.com/office/drawing/2014/main" id="{AB4B9D86-0B44-4C93-8BDE-01C24BFEC7CB}"/>
              </a:ext>
            </a:extLst>
          </p:cNvPr>
          <p:cNvSpPr txBox="1"/>
          <p:nvPr/>
        </p:nvSpPr>
        <p:spPr>
          <a:xfrm>
            <a:off x="25232853" y="23708787"/>
            <a:ext cx="12167805" cy="1754326"/>
          </a:xfrm>
          <a:prstGeom prst="rect">
            <a:avLst/>
          </a:prstGeom>
          <a:noFill/>
        </p:spPr>
        <p:txBody>
          <a:bodyPr wrap="square">
            <a:spAutoFit/>
          </a:bodyPr>
          <a:lstStyle/>
          <a:p>
            <a:r>
              <a:rPr lang="en-US" sz="1800" b="1" dirty="0"/>
              <a:t>Fig 4</a:t>
            </a:r>
            <a:r>
              <a:rPr lang="en-US" sz="1800" dirty="0"/>
              <a:t>: </a:t>
            </a:r>
            <a:r>
              <a:rPr lang="en-US" b="1" dirty="0"/>
              <a:t>A</a:t>
            </a:r>
            <a:r>
              <a:rPr lang="en-US" dirty="0"/>
              <a:t>. H&amp;E histology and IHC for hCD3, hCD4, hCD8, hCD68, and hCD20 were performed on tissue excised from</a:t>
            </a:r>
            <a:r>
              <a:rPr lang="en-US" sz="1800" dirty="0">
                <a:effectLst/>
                <a:ea typeface="Calibri" panose="020F0502020204030204" pitchFamily="34" charset="0"/>
                <a:cs typeface="Times New Roman" panose="02020603050405020304" pitchFamily="18" charset="0"/>
              </a:rPr>
              <a:t> the site of SC injection in a PBMC humanized mouse model to characterize the </a:t>
            </a:r>
            <a:r>
              <a:rPr lang="en-US" sz="1800" i="1" dirty="0">
                <a:effectLst/>
                <a:ea typeface="Calibri" panose="020F0502020204030204" pitchFamily="34" charset="0"/>
                <a:cs typeface="Times New Roman" panose="02020603050405020304" pitchFamily="18" charset="0"/>
              </a:rPr>
              <a:t>in vivo</a:t>
            </a:r>
            <a:r>
              <a:rPr lang="en-US" sz="1800" dirty="0">
                <a:effectLst/>
                <a:ea typeface="Calibri" panose="020F0502020204030204" pitchFamily="34" charset="0"/>
                <a:cs typeface="Times New Roman" panose="02020603050405020304" pitchFamily="18" charset="0"/>
              </a:rPr>
              <a:t> time course of the maturation and proliferation of injected cells. </a:t>
            </a:r>
            <a:r>
              <a:rPr lang="en-US" dirty="0"/>
              <a:t>Well-formed tertiary lymphoid structures comprising of CD3+, CD4+, CD8+ T cells, and CD68+ macrophages and dendritic cells were noted on D3, D7, and D14 after injection. B. </a:t>
            </a:r>
            <a:r>
              <a:rPr lang="en-US" sz="1800" dirty="0">
                <a:effectLst/>
                <a:ea typeface="Calibri" panose="020F0502020204030204" pitchFamily="34" charset="0"/>
                <a:cs typeface="Times New Roman" panose="02020603050405020304" pitchFamily="18" charset="0"/>
              </a:rPr>
              <a:t>Digital quantification of immune cells within the TLS structure was performed using Halo image analysis software</a:t>
            </a:r>
            <a:r>
              <a:rPr lang="en-US" dirty="0">
                <a:effectLst/>
                <a:ea typeface="Calibri" panose="020F0502020204030204" pitchFamily="34" charset="0"/>
                <a:cs typeface="Times New Roman" panose="02020603050405020304" pitchFamily="18" charset="0"/>
              </a:rPr>
              <a:t> </a:t>
            </a:r>
            <a:r>
              <a:rPr lang="en-US" sz="1800" dirty="0">
                <a:effectLst/>
                <a:ea typeface="Calibri" panose="020F0502020204030204" pitchFamily="34" charset="0"/>
                <a:cs typeface="Times New Roman" panose="02020603050405020304" pitchFamily="18" charset="0"/>
              </a:rPr>
              <a:t>and revealed that 83% (3335/4024) of the cells present in the TLS were CD3 positive and 29% (1075/3703) of the cells were CD68</a:t>
            </a:r>
            <a:r>
              <a:rPr lang="en-US" dirty="0">
                <a:ea typeface="Calibri" panose="020F0502020204030204" pitchFamily="34" charset="0"/>
                <a:cs typeface="Times New Roman" panose="02020603050405020304" pitchFamily="18" charset="0"/>
              </a:rPr>
              <a:t> positive.</a:t>
            </a:r>
            <a:r>
              <a:rPr lang="en-US" sz="1800" dirty="0">
                <a:effectLst/>
                <a:ea typeface="Calibri" panose="020F0502020204030204" pitchFamily="34" charset="0"/>
                <a:cs typeface="Times New Roman" panose="02020603050405020304" pitchFamily="18" charset="0"/>
              </a:rPr>
              <a:t> </a:t>
            </a:r>
            <a:endParaRPr lang="en-US" sz="1800" dirty="0"/>
          </a:p>
        </p:txBody>
      </p:sp>
      <p:sp>
        <p:nvSpPr>
          <p:cNvPr id="167" name="Rectangle 166">
            <a:extLst>
              <a:ext uri="{FF2B5EF4-FFF2-40B4-BE49-F238E27FC236}">
                <a16:creationId xmlns:a16="http://schemas.microsoft.com/office/drawing/2014/main" id="{95B4669E-8CFD-4CAF-B9A2-4EA045ABA577}"/>
              </a:ext>
            </a:extLst>
          </p:cNvPr>
          <p:cNvSpPr/>
          <p:nvPr/>
        </p:nvSpPr>
        <p:spPr>
          <a:xfrm>
            <a:off x="38172529" y="12361756"/>
            <a:ext cx="12267537" cy="2318648"/>
          </a:xfrm>
          <a:prstGeom prst="rect">
            <a:avLst/>
          </a:prstGeom>
        </p:spPr>
        <p:txBody>
          <a:bodyPr wrap="square">
            <a:spAutoFit/>
          </a:bodyPr>
          <a:lstStyle/>
          <a:p>
            <a:r>
              <a:rPr lang="en-US" sz="1867" b="1" dirty="0"/>
              <a:t>Fig 5</a:t>
            </a:r>
            <a:r>
              <a:rPr lang="en-US" sz="1867" dirty="0"/>
              <a:t>:</a:t>
            </a:r>
            <a:r>
              <a:rPr lang="en-US" sz="1800" dirty="0">
                <a:effectLst/>
                <a:ea typeface="Calibri" panose="020F0502020204030204" pitchFamily="34" charset="0"/>
                <a:cs typeface="Times New Roman" panose="02020603050405020304" pitchFamily="18" charset="0"/>
              </a:rPr>
              <a:t>  </a:t>
            </a:r>
            <a:r>
              <a:rPr lang="en-US" sz="1800" b="1" dirty="0">
                <a:effectLst/>
                <a:ea typeface="Calibri" panose="020F0502020204030204" pitchFamily="34" charset="0"/>
                <a:cs typeface="Times New Roman" panose="02020603050405020304" pitchFamily="18" charset="0"/>
              </a:rPr>
              <a:t>A.</a:t>
            </a:r>
            <a:r>
              <a:rPr lang="en-US" sz="1800" dirty="0">
                <a:effectLst/>
                <a:ea typeface="Calibri" panose="020F0502020204030204" pitchFamily="34" charset="0"/>
                <a:cs typeface="Times New Roman" panose="02020603050405020304" pitchFamily="18" charset="0"/>
              </a:rPr>
              <a:t>  B-NDG mice bearing well-established NCI-N87 gastric cancers were treated with an SC injection of total nucleated cells with TMR-HER2 lentivector-loaded lymphocytes. </a:t>
            </a:r>
            <a:r>
              <a:rPr lang="en-US" dirty="0">
                <a:ea typeface="Calibri" panose="020F0502020204030204" pitchFamily="34" charset="0"/>
                <a:cs typeface="Times New Roman" panose="02020603050405020304" pitchFamily="18" charset="0"/>
              </a:rPr>
              <a:t>The </a:t>
            </a:r>
            <a:r>
              <a:rPr lang="en-US" sz="1800" dirty="0">
                <a:effectLst/>
                <a:ea typeface="Calibri" panose="020F0502020204030204" pitchFamily="34" charset="0"/>
                <a:cs typeface="Times New Roman" panose="02020603050405020304" pitchFamily="18" charset="0"/>
              </a:rPr>
              <a:t>lentivector(LV) expresses a TMR HER-2 CAR and a novel transgene encoding an intracellular signaling motif (NFAT-driven synthetic driver) optimized for CAR+ cell proliferation, persistence, and cytotoxicity, and CD3-directed LV envelope which activates the lymphocytes, permitting both transduction and an initial proliferation signal. The SC injection of 1M (1e6) and 5M (5e6) cells resulted in complete regression of tumors.  </a:t>
            </a:r>
            <a:r>
              <a:rPr lang="en-US" sz="1800" b="1" dirty="0">
                <a:effectLst/>
                <a:ea typeface="Calibri" panose="020F0502020204030204" pitchFamily="34" charset="0"/>
                <a:cs typeface="Times New Roman" panose="02020603050405020304" pitchFamily="18" charset="0"/>
              </a:rPr>
              <a:t>B</a:t>
            </a:r>
            <a:r>
              <a:rPr lang="en-US" sz="1800" dirty="0">
                <a:effectLst/>
                <a:ea typeface="Calibri" panose="020F0502020204030204" pitchFamily="34" charset="0"/>
                <a:cs typeface="Times New Roman" panose="02020603050405020304" pitchFamily="18" charset="0"/>
              </a:rPr>
              <a:t>  A longitudinal interrogation of circulating CAR+ cells (persistence) was conducted with a PCR-based assay of peripheral blood.  </a:t>
            </a:r>
            <a:r>
              <a:rPr lang="en-US" dirty="0">
                <a:ea typeface="Calibri" panose="020F0502020204030204" pitchFamily="34" charset="0"/>
                <a:cs typeface="Times New Roman" panose="02020603050405020304" pitchFamily="18" charset="0"/>
              </a:rPr>
              <a:t>Transgene-positive</a:t>
            </a:r>
            <a:r>
              <a:rPr lang="en-US" sz="1800" dirty="0">
                <a:effectLst/>
                <a:ea typeface="Calibri" panose="020F0502020204030204" pitchFamily="34" charset="0"/>
                <a:cs typeface="Times New Roman" panose="02020603050405020304" pitchFamily="18" charset="0"/>
              </a:rPr>
              <a:t> cells were monitored in peripheral blood revealing the robust expansion of TMR-HER2 CAR+ cells and systemic exposure that accompanied complete regression of established tumors.</a:t>
            </a:r>
            <a:endParaRPr lang="en-US" sz="1867" dirty="0"/>
          </a:p>
        </p:txBody>
      </p:sp>
      <p:sp>
        <p:nvSpPr>
          <p:cNvPr id="10" name="TextBox 9">
            <a:extLst>
              <a:ext uri="{FF2B5EF4-FFF2-40B4-BE49-F238E27FC236}">
                <a16:creationId xmlns:a16="http://schemas.microsoft.com/office/drawing/2014/main" id="{D0BE9EB0-E61B-40D0-ABA6-45344E3B8B80}"/>
              </a:ext>
            </a:extLst>
          </p:cNvPr>
          <p:cNvSpPr txBox="1"/>
          <p:nvPr/>
        </p:nvSpPr>
        <p:spPr>
          <a:xfrm>
            <a:off x="2684247" y="18749026"/>
            <a:ext cx="2692597" cy="523220"/>
          </a:xfrm>
          <a:prstGeom prst="rect">
            <a:avLst/>
          </a:prstGeom>
          <a:noFill/>
        </p:spPr>
        <p:txBody>
          <a:bodyPr wrap="none" rtlCol="0">
            <a:spAutoFit/>
          </a:bodyPr>
          <a:lstStyle/>
          <a:p>
            <a:r>
              <a:rPr lang="en-US" sz="2800" i="1">
                <a:solidFill>
                  <a:srgbClr val="FF0000"/>
                </a:solidFill>
              </a:rPr>
              <a:t>Traditional CAR-T</a:t>
            </a:r>
          </a:p>
        </p:txBody>
      </p:sp>
      <p:sp>
        <p:nvSpPr>
          <p:cNvPr id="137" name="TextBox 136">
            <a:extLst>
              <a:ext uri="{FF2B5EF4-FFF2-40B4-BE49-F238E27FC236}">
                <a16:creationId xmlns:a16="http://schemas.microsoft.com/office/drawing/2014/main" id="{7A6E3D08-B1C7-4591-97A3-35DD16AC099F}"/>
              </a:ext>
            </a:extLst>
          </p:cNvPr>
          <p:cNvSpPr txBox="1"/>
          <p:nvPr/>
        </p:nvSpPr>
        <p:spPr>
          <a:xfrm>
            <a:off x="7230967" y="18744691"/>
            <a:ext cx="4135556" cy="523220"/>
          </a:xfrm>
          <a:prstGeom prst="rect">
            <a:avLst/>
          </a:prstGeom>
          <a:noFill/>
        </p:spPr>
        <p:txBody>
          <a:bodyPr wrap="none" rtlCol="0">
            <a:spAutoFit/>
          </a:bodyPr>
          <a:lstStyle/>
          <a:p>
            <a:r>
              <a:rPr lang="en-US" sz="2800" i="1">
                <a:solidFill>
                  <a:srgbClr val="00B050"/>
                </a:solidFill>
              </a:rPr>
              <a:t>Rapid Manufactured CAR-T</a:t>
            </a:r>
          </a:p>
        </p:txBody>
      </p:sp>
      <p:sp>
        <p:nvSpPr>
          <p:cNvPr id="17" name="TextBox 16">
            <a:extLst>
              <a:ext uri="{FF2B5EF4-FFF2-40B4-BE49-F238E27FC236}">
                <a16:creationId xmlns:a16="http://schemas.microsoft.com/office/drawing/2014/main" id="{13F07FDE-9324-4B55-BD44-15C1BC46C5D0}"/>
              </a:ext>
            </a:extLst>
          </p:cNvPr>
          <p:cNvSpPr txBox="1"/>
          <p:nvPr/>
        </p:nvSpPr>
        <p:spPr>
          <a:xfrm>
            <a:off x="-33017" y="20850827"/>
            <a:ext cx="1542410" cy="861774"/>
          </a:xfrm>
          <a:prstGeom prst="rect">
            <a:avLst/>
          </a:prstGeom>
          <a:noFill/>
        </p:spPr>
        <p:txBody>
          <a:bodyPr wrap="none" rtlCol="0">
            <a:spAutoFit/>
          </a:bodyPr>
          <a:lstStyle/>
          <a:p>
            <a:pPr algn="ctr"/>
            <a:r>
              <a:rPr lang="en-US" sz="2500" b="1"/>
              <a:t>Cell </a:t>
            </a:r>
          </a:p>
          <a:p>
            <a:pPr algn="ctr"/>
            <a:r>
              <a:rPr lang="en-US" sz="2500" b="1"/>
              <a:t>Expansion</a:t>
            </a:r>
          </a:p>
        </p:txBody>
      </p:sp>
      <p:sp>
        <p:nvSpPr>
          <p:cNvPr id="61" name="TextBox 60">
            <a:extLst>
              <a:ext uri="{FF2B5EF4-FFF2-40B4-BE49-F238E27FC236}">
                <a16:creationId xmlns:a16="http://schemas.microsoft.com/office/drawing/2014/main" id="{31C61F1D-46D8-4114-84FA-6A3789C4E479}"/>
              </a:ext>
            </a:extLst>
          </p:cNvPr>
          <p:cNvSpPr txBox="1"/>
          <p:nvPr/>
        </p:nvSpPr>
        <p:spPr>
          <a:xfrm flipH="1">
            <a:off x="25292765" y="14074118"/>
            <a:ext cx="589876" cy="461536"/>
          </a:xfrm>
          <a:prstGeom prst="rect">
            <a:avLst/>
          </a:prstGeom>
          <a:noFill/>
        </p:spPr>
        <p:txBody>
          <a:bodyPr wrap="square" rtlCol="0">
            <a:spAutoFit/>
          </a:bodyPr>
          <a:lstStyle/>
          <a:p>
            <a:r>
              <a:rPr lang="en-US" sz="2399" b="1"/>
              <a:t>A</a:t>
            </a:r>
          </a:p>
        </p:txBody>
      </p:sp>
      <p:sp>
        <p:nvSpPr>
          <p:cNvPr id="62" name="TextBox 61">
            <a:extLst>
              <a:ext uri="{FF2B5EF4-FFF2-40B4-BE49-F238E27FC236}">
                <a16:creationId xmlns:a16="http://schemas.microsoft.com/office/drawing/2014/main" id="{053B011A-7D1B-4009-9390-D4B4002A302B}"/>
              </a:ext>
            </a:extLst>
          </p:cNvPr>
          <p:cNvSpPr txBox="1"/>
          <p:nvPr/>
        </p:nvSpPr>
        <p:spPr>
          <a:xfrm flipH="1">
            <a:off x="25296815" y="18321900"/>
            <a:ext cx="589876" cy="461536"/>
          </a:xfrm>
          <a:prstGeom prst="rect">
            <a:avLst/>
          </a:prstGeom>
          <a:noFill/>
        </p:spPr>
        <p:txBody>
          <a:bodyPr wrap="square" rtlCol="0">
            <a:spAutoFit/>
          </a:bodyPr>
          <a:lstStyle/>
          <a:p>
            <a:r>
              <a:rPr lang="en-US" sz="2399" b="1"/>
              <a:t>B</a:t>
            </a:r>
          </a:p>
        </p:txBody>
      </p:sp>
      <p:graphicFrame>
        <p:nvGraphicFramePr>
          <p:cNvPr id="26" name="Table 26">
            <a:extLst>
              <a:ext uri="{FF2B5EF4-FFF2-40B4-BE49-F238E27FC236}">
                <a16:creationId xmlns:a16="http://schemas.microsoft.com/office/drawing/2014/main" id="{C5FF0BAD-11FD-409A-993C-780C1BA48016}"/>
              </a:ext>
            </a:extLst>
          </p:cNvPr>
          <p:cNvGraphicFramePr>
            <a:graphicFrameLocks noGrp="1"/>
          </p:cNvGraphicFramePr>
          <p:nvPr>
            <p:extLst>
              <p:ext uri="{D42A27DB-BD31-4B8C-83A1-F6EECF244321}">
                <p14:modId xmlns:p14="http://schemas.microsoft.com/office/powerpoint/2010/main" val="3786346167"/>
              </p:ext>
            </p:extLst>
          </p:nvPr>
        </p:nvGraphicFramePr>
        <p:xfrm>
          <a:off x="28218356" y="21154902"/>
          <a:ext cx="6544215" cy="2344916"/>
        </p:xfrm>
        <a:graphic>
          <a:graphicData uri="http://schemas.openxmlformats.org/drawingml/2006/table">
            <a:tbl>
              <a:tblPr firstRow="1" bandRow="1">
                <a:tableStyleId>{5C22544A-7EE6-4342-B048-85BDC9FD1C3A}</a:tableStyleId>
              </a:tblPr>
              <a:tblGrid>
                <a:gridCol w="2181405">
                  <a:extLst>
                    <a:ext uri="{9D8B030D-6E8A-4147-A177-3AD203B41FA5}">
                      <a16:colId xmlns:a16="http://schemas.microsoft.com/office/drawing/2014/main" val="872451991"/>
                    </a:ext>
                  </a:extLst>
                </a:gridCol>
                <a:gridCol w="2181405">
                  <a:extLst>
                    <a:ext uri="{9D8B030D-6E8A-4147-A177-3AD203B41FA5}">
                      <a16:colId xmlns:a16="http://schemas.microsoft.com/office/drawing/2014/main" val="2122797457"/>
                    </a:ext>
                  </a:extLst>
                </a:gridCol>
                <a:gridCol w="2181405">
                  <a:extLst>
                    <a:ext uri="{9D8B030D-6E8A-4147-A177-3AD203B41FA5}">
                      <a16:colId xmlns:a16="http://schemas.microsoft.com/office/drawing/2014/main" val="294757124"/>
                    </a:ext>
                  </a:extLst>
                </a:gridCol>
              </a:tblGrid>
              <a:tr h="463056">
                <a:tc>
                  <a:txBody>
                    <a:bodyPr/>
                    <a:lstStyle/>
                    <a:p>
                      <a:endParaRPr lang="en-US" sz="2200"/>
                    </a:p>
                  </a:txBody>
                  <a:tcPr marT="50292" marB="50292"/>
                </a:tc>
                <a:tc>
                  <a:txBody>
                    <a:bodyPr/>
                    <a:lstStyle/>
                    <a:p>
                      <a:pPr algn="ctr"/>
                      <a:r>
                        <a:rPr lang="en-US" sz="2200"/>
                        <a:t>CD3</a:t>
                      </a:r>
                    </a:p>
                  </a:txBody>
                  <a:tcPr marT="50292" marB="50292"/>
                </a:tc>
                <a:tc>
                  <a:txBody>
                    <a:bodyPr/>
                    <a:lstStyle/>
                    <a:p>
                      <a:pPr algn="ctr"/>
                      <a:r>
                        <a:rPr lang="en-US" sz="2200"/>
                        <a:t>CD68</a:t>
                      </a:r>
                    </a:p>
                  </a:txBody>
                  <a:tcPr marT="50292" marB="50292"/>
                </a:tc>
                <a:extLst>
                  <a:ext uri="{0D108BD9-81ED-4DB2-BD59-A6C34878D82A}">
                    <a16:rowId xmlns:a16="http://schemas.microsoft.com/office/drawing/2014/main" val="3835049182"/>
                  </a:ext>
                </a:extLst>
              </a:tr>
              <a:tr h="463056">
                <a:tc>
                  <a:txBody>
                    <a:bodyPr/>
                    <a:lstStyle/>
                    <a:p>
                      <a:r>
                        <a:rPr lang="en-US" sz="2200"/>
                        <a:t>Total Cells</a:t>
                      </a:r>
                    </a:p>
                  </a:txBody>
                  <a:tcPr marT="50292" marB="50292"/>
                </a:tc>
                <a:tc>
                  <a:txBody>
                    <a:bodyPr/>
                    <a:lstStyle/>
                    <a:p>
                      <a:pPr algn="ctr"/>
                      <a:r>
                        <a:rPr lang="en-US" sz="2200"/>
                        <a:t>4027</a:t>
                      </a:r>
                    </a:p>
                  </a:txBody>
                  <a:tcPr marT="50292" marB="50292"/>
                </a:tc>
                <a:tc>
                  <a:txBody>
                    <a:bodyPr/>
                    <a:lstStyle/>
                    <a:p>
                      <a:pPr algn="ctr"/>
                      <a:r>
                        <a:rPr lang="en-US" sz="2200"/>
                        <a:t>3763</a:t>
                      </a:r>
                    </a:p>
                  </a:txBody>
                  <a:tcPr marT="50292" marB="50292"/>
                </a:tc>
                <a:extLst>
                  <a:ext uri="{0D108BD9-81ED-4DB2-BD59-A6C34878D82A}">
                    <a16:rowId xmlns:a16="http://schemas.microsoft.com/office/drawing/2014/main" val="3588193539"/>
                  </a:ext>
                </a:extLst>
              </a:tr>
              <a:tr h="492692">
                <a:tc>
                  <a:txBody>
                    <a:bodyPr/>
                    <a:lstStyle/>
                    <a:p>
                      <a:r>
                        <a:rPr lang="en-US" sz="2200"/>
                        <a:t>Positive Cells</a:t>
                      </a:r>
                    </a:p>
                  </a:txBody>
                  <a:tcPr marT="50292" marB="50292"/>
                </a:tc>
                <a:tc>
                  <a:txBody>
                    <a:bodyPr/>
                    <a:lstStyle/>
                    <a:p>
                      <a:pPr algn="ctr"/>
                      <a:r>
                        <a:rPr lang="en-US" sz="2200"/>
                        <a:t>3335</a:t>
                      </a:r>
                    </a:p>
                  </a:txBody>
                  <a:tcPr marT="50292" marB="50292"/>
                </a:tc>
                <a:tc>
                  <a:txBody>
                    <a:bodyPr/>
                    <a:lstStyle/>
                    <a:p>
                      <a:pPr algn="ctr"/>
                      <a:r>
                        <a:rPr lang="en-US" sz="2200"/>
                        <a:t>1075</a:t>
                      </a:r>
                    </a:p>
                  </a:txBody>
                  <a:tcPr marT="50292" marB="50292"/>
                </a:tc>
                <a:extLst>
                  <a:ext uri="{0D108BD9-81ED-4DB2-BD59-A6C34878D82A}">
                    <a16:rowId xmlns:a16="http://schemas.microsoft.com/office/drawing/2014/main" val="2739449183"/>
                  </a:ext>
                </a:extLst>
              </a:tr>
              <a:tr h="463056">
                <a:tc>
                  <a:txBody>
                    <a:bodyPr/>
                    <a:lstStyle/>
                    <a:p>
                      <a:r>
                        <a:rPr lang="en-US" sz="2200"/>
                        <a:t>Negative Cells</a:t>
                      </a:r>
                    </a:p>
                  </a:txBody>
                  <a:tcPr marT="50292" marB="50292"/>
                </a:tc>
                <a:tc>
                  <a:txBody>
                    <a:bodyPr/>
                    <a:lstStyle/>
                    <a:p>
                      <a:pPr algn="ctr"/>
                      <a:r>
                        <a:rPr lang="en-US" sz="2200"/>
                        <a:t>692</a:t>
                      </a:r>
                    </a:p>
                  </a:txBody>
                  <a:tcPr marT="50292" marB="50292"/>
                </a:tc>
                <a:tc>
                  <a:txBody>
                    <a:bodyPr/>
                    <a:lstStyle/>
                    <a:p>
                      <a:pPr algn="ctr"/>
                      <a:r>
                        <a:rPr lang="en-US" sz="2200"/>
                        <a:t>2688</a:t>
                      </a:r>
                    </a:p>
                  </a:txBody>
                  <a:tcPr marT="50292" marB="50292"/>
                </a:tc>
                <a:extLst>
                  <a:ext uri="{0D108BD9-81ED-4DB2-BD59-A6C34878D82A}">
                    <a16:rowId xmlns:a16="http://schemas.microsoft.com/office/drawing/2014/main" val="795431484"/>
                  </a:ext>
                </a:extLst>
              </a:tr>
              <a:tr h="463056">
                <a:tc>
                  <a:txBody>
                    <a:bodyPr/>
                    <a:lstStyle/>
                    <a:p>
                      <a:r>
                        <a:rPr lang="en-US" sz="2200"/>
                        <a:t>% Positive Cells</a:t>
                      </a:r>
                    </a:p>
                  </a:txBody>
                  <a:tcPr marT="50292" marB="50292"/>
                </a:tc>
                <a:tc>
                  <a:txBody>
                    <a:bodyPr/>
                    <a:lstStyle/>
                    <a:p>
                      <a:pPr algn="ctr"/>
                      <a:r>
                        <a:rPr lang="en-US" sz="2200"/>
                        <a:t>82.8</a:t>
                      </a:r>
                    </a:p>
                  </a:txBody>
                  <a:tcPr marT="50292" marB="50292"/>
                </a:tc>
                <a:tc>
                  <a:txBody>
                    <a:bodyPr/>
                    <a:lstStyle/>
                    <a:p>
                      <a:pPr algn="ctr"/>
                      <a:r>
                        <a:rPr lang="en-US" sz="2200"/>
                        <a:t>28.6</a:t>
                      </a:r>
                    </a:p>
                  </a:txBody>
                  <a:tcPr marT="50292" marB="50292"/>
                </a:tc>
                <a:extLst>
                  <a:ext uri="{0D108BD9-81ED-4DB2-BD59-A6C34878D82A}">
                    <a16:rowId xmlns:a16="http://schemas.microsoft.com/office/drawing/2014/main" val="1523053850"/>
                  </a:ext>
                </a:extLst>
              </a:tr>
            </a:tbl>
          </a:graphicData>
        </a:graphic>
      </p:graphicFrame>
      <p:pic>
        <p:nvPicPr>
          <p:cNvPr id="30" name="Picture 29">
            <a:extLst>
              <a:ext uri="{FF2B5EF4-FFF2-40B4-BE49-F238E27FC236}">
                <a16:creationId xmlns:a16="http://schemas.microsoft.com/office/drawing/2014/main" id="{6B2965D9-FECA-4064-BD9D-EBBD9078D0AA}"/>
              </a:ext>
            </a:extLst>
          </p:cNvPr>
          <p:cNvPicPr>
            <a:picLocks noChangeAspect="1"/>
          </p:cNvPicPr>
          <p:nvPr/>
        </p:nvPicPr>
        <p:blipFill rotWithShape="1">
          <a:blip r:embed="rId7"/>
          <a:srcRect l="15469" t="54339" r="12409"/>
          <a:stretch/>
        </p:blipFill>
        <p:spPr>
          <a:xfrm>
            <a:off x="25376389" y="18703667"/>
            <a:ext cx="5892600" cy="2016908"/>
          </a:xfrm>
          <a:prstGeom prst="rect">
            <a:avLst/>
          </a:prstGeom>
        </p:spPr>
      </p:pic>
      <p:pic>
        <p:nvPicPr>
          <p:cNvPr id="32" name="Picture 31">
            <a:extLst>
              <a:ext uri="{FF2B5EF4-FFF2-40B4-BE49-F238E27FC236}">
                <a16:creationId xmlns:a16="http://schemas.microsoft.com/office/drawing/2014/main" id="{F59FAB5F-1F64-4092-B75C-CD9ED5FD4891}"/>
              </a:ext>
            </a:extLst>
          </p:cNvPr>
          <p:cNvPicPr>
            <a:picLocks noChangeAspect="1"/>
          </p:cNvPicPr>
          <p:nvPr/>
        </p:nvPicPr>
        <p:blipFill rotWithShape="1">
          <a:blip r:embed="rId8"/>
          <a:srcRect l="15469" t="54117" r="12089" b="984"/>
          <a:stretch/>
        </p:blipFill>
        <p:spPr>
          <a:xfrm>
            <a:off x="31403521" y="18704826"/>
            <a:ext cx="5742577" cy="1924223"/>
          </a:xfrm>
          <a:prstGeom prst="rect">
            <a:avLst/>
          </a:prstGeom>
        </p:spPr>
      </p:pic>
      <p:pic>
        <p:nvPicPr>
          <p:cNvPr id="1026" name="Picture 2">
            <a:extLst>
              <a:ext uri="{FF2B5EF4-FFF2-40B4-BE49-F238E27FC236}">
                <a16:creationId xmlns:a16="http://schemas.microsoft.com/office/drawing/2014/main" id="{878344FA-5EB5-4095-BF98-0C4D7174BB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19474" y="7880357"/>
            <a:ext cx="6494816" cy="45405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55DA071-B83F-4DA2-889C-2B401A5130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61235" y="7831133"/>
            <a:ext cx="6410497" cy="4540520"/>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C3515AC1-4D14-4F96-835E-7976ED2BD346}"/>
              </a:ext>
            </a:extLst>
          </p:cNvPr>
          <p:cNvSpPr txBox="1"/>
          <p:nvPr/>
        </p:nvSpPr>
        <p:spPr>
          <a:xfrm>
            <a:off x="27972667" y="18286234"/>
            <a:ext cx="779381" cy="523221"/>
          </a:xfrm>
          <a:prstGeom prst="rect">
            <a:avLst/>
          </a:prstGeom>
          <a:noFill/>
        </p:spPr>
        <p:txBody>
          <a:bodyPr wrap="none" rtlCol="0">
            <a:spAutoFit/>
          </a:bodyPr>
          <a:lstStyle/>
          <a:p>
            <a:r>
              <a:rPr lang="en-US" sz="2800"/>
              <a:t>CD3</a:t>
            </a:r>
          </a:p>
        </p:txBody>
      </p:sp>
      <p:sp>
        <p:nvSpPr>
          <p:cNvPr id="92" name="TextBox 91">
            <a:extLst>
              <a:ext uri="{FF2B5EF4-FFF2-40B4-BE49-F238E27FC236}">
                <a16:creationId xmlns:a16="http://schemas.microsoft.com/office/drawing/2014/main" id="{3F99F9EC-4984-4AC0-A41A-C971E754747A}"/>
              </a:ext>
            </a:extLst>
          </p:cNvPr>
          <p:cNvSpPr txBox="1"/>
          <p:nvPr/>
        </p:nvSpPr>
        <p:spPr>
          <a:xfrm>
            <a:off x="33689681" y="18303009"/>
            <a:ext cx="962123" cy="523221"/>
          </a:xfrm>
          <a:prstGeom prst="rect">
            <a:avLst/>
          </a:prstGeom>
          <a:noFill/>
        </p:spPr>
        <p:txBody>
          <a:bodyPr wrap="none" rtlCol="0">
            <a:spAutoFit/>
          </a:bodyPr>
          <a:lstStyle/>
          <a:p>
            <a:r>
              <a:rPr lang="en-US" sz="2800"/>
              <a:t>CD68</a:t>
            </a:r>
          </a:p>
        </p:txBody>
      </p:sp>
      <p:pic>
        <p:nvPicPr>
          <p:cNvPr id="11" name="Picture 10">
            <a:extLst>
              <a:ext uri="{FF2B5EF4-FFF2-40B4-BE49-F238E27FC236}">
                <a16:creationId xmlns:a16="http://schemas.microsoft.com/office/drawing/2014/main" id="{5938DD72-150C-4278-B6EE-A15478227494}"/>
              </a:ext>
            </a:extLst>
          </p:cNvPr>
          <p:cNvPicPr>
            <a:picLocks noChangeAspect="1"/>
          </p:cNvPicPr>
          <p:nvPr/>
        </p:nvPicPr>
        <p:blipFill>
          <a:blip r:embed="rId11"/>
          <a:stretch>
            <a:fillRect/>
          </a:stretch>
        </p:blipFill>
        <p:spPr>
          <a:xfrm>
            <a:off x="25073433" y="14404870"/>
            <a:ext cx="12072665" cy="3858004"/>
          </a:xfrm>
          <a:prstGeom prst="rect">
            <a:avLst/>
          </a:prstGeom>
        </p:spPr>
      </p:pic>
      <p:sp>
        <p:nvSpPr>
          <p:cNvPr id="72" name="TextBox 71">
            <a:extLst>
              <a:ext uri="{FF2B5EF4-FFF2-40B4-BE49-F238E27FC236}">
                <a16:creationId xmlns:a16="http://schemas.microsoft.com/office/drawing/2014/main" id="{1FB6297E-F298-4D29-B87B-6428DEF79413}"/>
              </a:ext>
            </a:extLst>
          </p:cNvPr>
          <p:cNvSpPr txBox="1"/>
          <p:nvPr/>
        </p:nvSpPr>
        <p:spPr>
          <a:xfrm flipH="1">
            <a:off x="28116074" y="20757910"/>
            <a:ext cx="589876" cy="461536"/>
          </a:xfrm>
          <a:prstGeom prst="rect">
            <a:avLst/>
          </a:prstGeom>
          <a:noFill/>
        </p:spPr>
        <p:txBody>
          <a:bodyPr wrap="square" rtlCol="0">
            <a:spAutoFit/>
          </a:bodyPr>
          <a:lstStyle/>
          <a:p>
            <a:r>
              <a:rPr lang="en-US" sz="2399" b="1"/>
              <a:t>C</a:t>
            </a:r>
          </a:p>
        </p:txBody>
      </p:sp>
      <p:sp>
        <p:nvSpPr>
          <p:cNvPr id="73" name="TextBox 72">
            <a:extLst>
              <a:ext uri="{FF2B5EF4-FFF2-40B4-BE49-F238E27FC236}">
                <a16:creationId xmlns:a16="http://schemas.microsoft.com/office/drawing/2014/main" id="{40726CE2-7320-46FA-94E5-417002DD7C5A}"/>
              </a:ext>
            </a:extLst>
          </p:cNvPr>
          <p:cNvSpPr txBox="1"/>
          <p:nvPr/>
        </p:nvSpPr>
        <p:spPr>
          <a:xfrm flipH="1">
            <a:off x="43728591" y="7941579"/>
            <a:ext cx="589876" cy="461536"/>
          </a:xfrm>
          <a:prstGeom prst="rect">
            <a:avLst/>
          </a:prstGeom>
          <a:noFill/>
        </p:spPr>
        <p:txBody>
          <a:bodyPr wrap="square" rtlCol="0">
            <a:spAutoFit/>
          </a:bodyPr>
          <a:lstStyle/>
          <a:p>
            <a:r>
              <a:rPr lang="en-US" sz="2399" b="1" dirty="0"/>
              <a:t>B</a:t>
            </a:r>
          </a:p>
        </p:txBody>
      </p:sp>
      <p:sp>
        <p:nvSpPr>
          <p:cNvPr id="74" name="TextBox 73">
            <a:extLst>
              <a:ext uri="{FF2B5EF4-FFF2-40B4-BE49-F238E27FC236}">
                <a16:creationId xmlns:a16="http://schemas.microsoft.com/office/drawing/2014/main" id="{E1E39DAF-FC30-4534-A0E5-0CE4EE3374B5}"/>
              </a:ext>
            </a:extLst>
          </p:cNvPr>
          <p:cNvSpPr txBox="1"/>
          <p:nvPr/>
        </p:nvSpPr>
        <p:spPr>
          <a:xfrm flipH="1">
            <a:off x="37586918" y="7960316"/>
            <a:ext cx="589876" cy="461536"/>
          </a:xfrm>
          <a:prstGeom prst="rect">
            <a:avLst/>
          </a:prstGeom>
          <a:noFill/>
        </p:spPr>
        <p:txBody>
          <a:bodyPr wrap="square" rtlCol="0">
            <a:spAutoFit/>
          </a:bodyPr>
          <a:lstStyle/>
          <a:p>
            <a:r>
              <a:rPr lang="en-US" sz="2399" b="1"/>
              <a:t>A</a:t>
            </a:r>
          </a:p>
        </p:txBody>
      </p:sp>
      <p:sp>
        <p:nvSpPr>
          <p:cNvPr id="95" name="TextBox 94">
            <a:extLst>
              <a:ext uri="{FF2B5EF4-FFF2-40B4-BE49-F238E27FC236}">
                <a16:creationId xmlns:a16="http://schemas.microsoft.com/office/drawing/2014/main" id="{6F21930D-F2F1-43D9-B366-61D60D6EDED4}"/>
              </a:ext>
            </a:extLst>
          </p:cNvPr>
          <p:cNvSpPr txBox="1"/>
          <p:nvPr/>
        </p:nvSpPr>
        <p:spPr>
          <a:xfrm>
            <a:off x="818206" y="2980314"/>
            <a:ext cx="25668514" cy="646331"/>
          </a:xfrm>
          <a:prstGeom prst="rect">
            <a:avLst/>
          </a:prstGeom>
          <a:noFill/>
        </p:spPr>
        <p:txBody>
          <a:bodyPr wrap="square">
            <a:spAutoFit/>
          </a:bodyPr>
          <a:lstStyle/>
          <a:p>
            <a:r>
              <a:rPr lang="en-US" sz="3600" b="1">
                <a:ln w="3175">
                  <a:noFill/>
                </a:ln>
                <a:solidFill>
                  <a:srgbClr val="7AC5AF"/>
                </a:solidFill>
                <a:latin typeface="+mn-lt"/>
              </a:rPr>
              <a:t>EXUMA Biotech Corp., 625 N. Flagler St., Suite 625, West Palm Beach, FL 33401 </a:t>
            </a:r>
            <a:endParaRPr lang="en-US" sz="3600"/>
          </a:p>
        </p:txBody>
      </p:sp>
      <p:cxnSp>
        <p:nvCxnSpPr>
          <p:cNvPr id="31" name="Straight Arrow Connector 30">
            <a:extLst>
              <a:ext uri="{FF2B5EF4-FFF2-40B4-BE49-F238E27FC236}">
                <a16:creationId xmlns:a16="http://schemas.microsoft.com/office/drawing/2014/main" id="{F35B9D2A-7604-47F8-8123-57175C607CC2}"/>
              </a:ext>
            </a:extLst>
          </p:cNvPr>
          <p:cNvCxnSpPr>
            <a:cxnSpLocks/>
          </p:cNvCxnSpPr>
          <p:nvPr/>
        </p:nvCxnSpPr>
        <p:spPr>
          <a:xfrm flipV="1">
            <a:off x="13623981" y="22459594"/>
            <a:ext cx="0" cy="6220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26C3E6A-580D-4543-B60D-05A9F3338A8D}"/>
              </a:ext>
            </a:extLst>
          </p:cNvPr>
          <p:cNvCxnSpPr>
            <a:cxnSpLocks/>
          </p:cNvCxnSpPr>
          <p:nvPr/>
        </p:nvCxnSpPr>
        <p:spPr>
          <a:xfrm>
            <a:off x="13981195" y="23381737"/>
            <a:ext cx="77938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CF55A30-39A2-4BE1-B586-9649AE50D81F}"/>
              </a:ext>
            </a:extLst>
          </p:cNvPr>
          <p:cNvSpPr txBox="1"/>
          <p:nvPr/>
        </p:nvSpPr>
        <p:spPr>
          <a:xfrm>
            <a:off x="13908021" y="23334567"/>
            <a:ext cx="779381" cy="523220"/>
          </a:xfrm>
          <a:prstGeom prst="rect">
            <a:avLst/>
          </a:prstGeom>
          <a:noFill/>
        </p:spPr>
        <p:txBody>
          <a:bodyPr wrap="none" rtlCol="0">
            <a:spAutoFit/>
          </a:bodyPr>
          <a:lstStyle/>
          <a:p>
            <a:r>
              <a:rPr lang="en-US" sz="2800"/>
              <a:t>CD3</a:t>
            </a:r>
          </a:p>
        </p:txBody>
      </p:sp>
      <p:sp>
        <p:nvSpPr>
          <p:cNvPr id="108" name="TextBox 107">
            <a:extLst>
              <a:ext uri="{FF2B5EF4-FFF2-40B4-BE49-F238E27FC236}">
                <a16:creationId xmlns:a16="http://schemas.microsoft.com/office/drawing/2014/main" id="{626B2009-E08F-4B35-836C-B6D99CE076F3}"/>
              </a:ext>
            </a:extLst>
          </p:cNvPr>
          <p:cNvSpPr txBox="1"/>
          <p:nvPr/>
        </p:nvSpPr>
        <p:spPr>
          <a:xfrm rot="16200000">
            <a:off x="13001813" y="22490131"/>
            <a:ext cx="779381" cy="523220"/>
          </a:xfrm>
          <a:prstGeom prst="rect">
            <a:avLst/>
          </a:prstGeom>
          <a:noFill/>
        </p:spPr>
        <p:txBody>
          <a:bodyPr wrap="none" rtlCol="0">
            <a:spAutoFit/>
          </a:bodyPr>
          <a:lstStyle/>
          <a:p>
            <a:r>
              <a:rPr lang="en-US" sz="2800" dirty="0"/>
              <a:t>CD5</a:t>
            </a:r>
          </a:p>
        </p:txBody>
      </p:sp>
      <p:sp>
        <p:nvSpPr>
          <p:cNvPr id="77" name="TextBox 76">
            <a:extLst>
              <a:ext uri="{FF2B5EF4-FFF2-40B4-BE49-F238E27FC236}">
                <a16:creationId xmlns:a16="http://schemas.microsoft.com/office/drawing/2014/main" id="{931BC1DD-1E08-45BC-BBAA-65F0F50E8EEB}"/>
              </a:ext>
            </a:extLst>
          </p:cNvPr>
          <p:cNvSpPr txBox="1"/>
          <p:nvPr/>
        </p:nvSpPr>
        <p:spPr>
          <a:xfrm>
            <a:off x="18736780" y="7514762"/>
            <a:ext cx="512180" cy="461537"/>
          </a:xfrm>
          <a:prstGeom prst="rect">
            <a:avLst/>
          </a:prstGeom>
          <a:noFill/>
        </p:spPr>
        <p:txBody>
          <a:bodyPr wrap="square" rtlCol="0">
            <a:spAutoFit/>
          </a:bodyPr>
          <a:lstStyle/>
          <a:p>
            <a:r>
              <a:rPr lang="en-US" sz="2399" b="1"/>
              <a:t>B</a:t>
            </a:r>
          </a:p>
        </p:txBody>
      </p:sp>
      <p:sp>
        <p:nvSpPr>
          <p:cNvPr id="78" name="TextBox 77">
            <a:extLst>
              <a:ext uri="{FF2B5EF4-FFF2-40B4-BE49-F238E27FC236}">
                <a16:creationId xmlns:a16="http://schemas.microsoft.com/office/drawing/2014/main" id="{B86A72BB-8FAE-4DD5-9BC0-E5D522A36F02}"/>
              </a:ext>
            </a:extLst>
          </p:cNvPr>
          <p:cNvSpPr txBox="1"/>
          <p:nvPr/>
        </p:nvSpPr>
        <p:spPr>
          <a:xfrm>
            <a:off x="13636850" y="12606815"/>
            <a:ext cx="512180" cy="461537"/>
          </a:xfrm>
          <a:prstGeom prst="rect">
            <a:avLst/>
          </a:prstGeom>
          <a:noFill/>
        </p:spPr>
        <p:txBody>
          <a:bodyPr wrap="square" rtlCol="0">
            <a:spAutoFit/>
          </a:bodyPr>
          <a:lstStyle/>
          <a:p>
            <a:r>
              <a:rPr lang="en-US" sz="2399" b="1"/>
              <a:t>C</a:t>
            </a:r>
          </a:p>
        </p:txBody>
      </p:sp>
      <p:sp>
        <p:nvSpPr>
          <p:cNvPr id="79" name="TextBox 78">
            <a:extLst>
              <a:ext uri="{FF2B5EF4-FFF2-40B4-BE49-F238E27FC236}">
                <a16:creationId xmlns:a16="http://schemas.microsoft.com/office/drawing/2014/main" id="{B302CBC9-2E27-4667-A3E9-8F07AF133B91}"/>
              </a:ext>
            </a:extLst>
          </p:cNvPr>
          <p:cNvSpPr txBox="1"/>
          <p:nvPr/>
        </p:nvSpPr>
        <p:spPr>
          <a:xfrm flipH="1">
            <a:off x="25132756" y="7580287"/>
            <a:ext cx="589876" cy="461536"/>
          </a:xfrm>
          <a:prstGeom prst="rect">
            <a:avLst/>
          </a:prstGeom>
          <a:noFill/>
        </p:spPr>
        <p:txBody>
          <a:bodyPr wrap="square" rtlCol="0">
            <a:spAutoFit/>
          </a:bodyPr>
          <a:lstStyle/>
          <a:p>
            <a:r>
              <a:rPr lang="en-US" sz="2399" b="1"/>
              <a:t>A</a:t>
            </a:r>
          </a:p>
        </p:txBody>
      </p:sp>
      <p:sp>
        <p:nvSpPr>
          <p:cNvPr id="80" name="TextBox 79">
            <a:extLst>
              <a:ext uri="{FF2B5EF4-FFF2-40B4-BE49-F238E27FC236}">
                <a16:creationId xmlns:a16="http://schemas.microsoft.com/office/drawing/2014/main" id="{B220182E-60EE-4D68-B6B5-359363E53F1E}"/>
              </a:ext>
            </a:extLst>
          </p:cNvPr>
          <p:cNvSpPr txBox="1"/>
          <p:nvPr/>
        </p:nvSpPr>
        <p:spPr>
          <a:xfrm flipH="1">
            <a:off x="30837998" y="7507121"/>
            <a:ext cx="589876" cy="461536"/>
          </a:xfrm>
          <a:prstGeom prst="rect">
            <a:avLst/>
          </a:prstGeom>
          <a:noFill/>
        </p:spPr>
        <p:txBody>
          <a:bodyPr wrap="square" rtlCol="0">
            <a:spAutoFit/>
          </a:bodyPr>
          <a:lstStyle/>
          <a:p>
            <a:r>
              <a:rPr lang="en-US" sz="2399" b="1"/>
              <a:t>B</a:t>
            </a:r>
          </a:p>
        </p:txBody>
      </p:sp>
      <p:pic>
        <p:nvPicPr>
          <p:cNvPr id="23" name="Picture 22">
            <a:extLst>
              <a:ext uri="{FF2B5EF4-FFF2-40B4-BE49-F238E27FC236}">
                <a16:creationId xmlns:a16="http://schemas.microsoft.com/office/drawing/2014/main" id="{541F957D-F5E5-40FE-9EEB-1EF95D4A7F65}"/>
              </a:ext>
            </a:extLst>
          </p:cNvPr>
          <p:cNvPicPr>
            <a:picLocks noChangeAspect="1"/>
          </p:cNvPicPr>
          <p:nvPr/>
        </p:nvPicPr>
        <p:blipFill>
          <a:blip r:embed="rId12"/>
          <a:stretch>
            <a:fillRect/>
          </a:stretch>
        </p:blipFill>
        <p:spPr>
          <a:xfrm>
            <a:off x="31855400" y="7718839"/>
            <a:ext cx="4329786" cy="3962664"/>
          </a:xfrm>
          <a:prstGeom prst="rect">
            <a:avLst/>
          </a:prstGeom>
        </p:spPr>
      </p:pic>
      <p:sp>
        <p:nvSpPr>
          <p:cNvPr id="83" name="TextBox 82">
            <a:extLst>
              <a:ext uri="{FF2B5EF4-FFF2-40B4-BE49-F238E27FC236}">
                <a16:creationId xmlns:a16="http://schemas.microsoft.com/office/drawing/2014/main" id="{9D0CD891-C64A-4D5D-BD10-8BED8E795CBE}"/>
              </a:ext>
            </a:extLst>
          </p:cNvPr>
          <p:cNvSpPr txBox="1"/>
          <p:nvPr/>
        </p:nvSpPr>
        <p:spPr>
          <a:xfrm>
            <a:off x="19373845" y="12645287"/>
            <a:ext cx="512180" cy="461537"/>
          </a:xfrm>
          <a:prstGeom prst="rect">
            <a:avLst/>
          </a:prstGeom>
          <a:noFill/>
        </p:spPr>
        <p:txBody>
          <a:bodyPr wrap="square" rtlCol="0">
            <a:spAutoFit/>
          </a:bodyPr>
          <a:lstStyle/>
          <a:p>
            <a:r>
              <a:rPr lang="en-US" sz="2399" b="1"/>
              <a:t>D</a:t>
            </a:r>
          </a:p>
        </p:txBody>
      </p:sp>
      <p:pic>
        <p:nvPicPr>
          <p:cNvPr id="84" name="Picture 83">
            <a:extLst>
              <a:ext uri="{FF2B5EF4-FFF2-40B4-BE49-F238E27FC236}">
                <a16:creationId xmlns:a16="http://schemas.microsoft.com/office/drawing/2014/main" id="{2262D464-BEAD-46F4-B311-BF2ECB133DFB}"/>
              </a:ext>
            </a:extLst>
          </p:cNvPr>
          <p:cNvPicPr>
            <a:picLocks noChangeAspect="1"/>
          </p:cNvPicPr>
          <p:nvPr/>
        </p:nvPicPr>
        <p:blipFill rotWithShape="1">
          <a:blip r:embed="rId13"/>
          <a:srcRect l="8085" t="8730" r="11056" b="9617"/>
          <a:stretch/>
        </p:blipFill>
        <p:spPr>
          <a:xfrm>
            <a:off x="18736781" y="7726235"/>
            <a:ext cx="5830824" cy="4831253"/>
          </a:xfrm>
          <a:prstGeom prst="rect">
            <a:avLst/>
          </a:prstGeom>
        </p:spPr>
      </p:pic>
      <p:pic>
        <p:nvPicPr>
          <p:cNvPr id="18" name="Picture 17">
            <a:extLst>
              <a:ext uri="{FF2B5EF4-FFF2-40B4-BE49-F238E27FC236}">
                <a16:creationId xmlns:a16="http://schemas.microsoft.com/office/drawing/2014/main" id="{10DCD70C-7868-4099-B838-00AF67D55EFA}"/>
              </a:ext>
            </a:extLst>
          </p:cNvPr>
          <p:cNvPicPr>
            <a:picLocks noChangeAspect="1"/>
          </p:cNvPicPr>
          <p:nvPr/>
        </p:nvPicPr>
        <p:blipFill rotWithShape="1">
          <a:blip r:embed="rId14">
            <a:extLst>
              <a:ext uri="{BEBA8EAE-BF5A-486C-A8C5-ECC9F3942E4B}">
                <a14:imgProps xmlns:a14="http://schemas.microsoft.com/office/drawing/2010/main">
                  <a14:imgLayer r:embed="rId15">
                    <a14:imgEffect>
                      <a14:saturation sat="66000"/>
                    </a14:imgEffect>
                  </a14:imgLayer>
                </a14:imgProps>
              </a:ext>
            </a:extLst>
          </a:blip>
          <a:srcRect l="9330" t="5508" r="3822" b="3801"/>
          <a:stretch/>
        </p:blipFill>
        <p:spPr>
          <a:xfrm>
            <a:off x="14563278" y="7484094"/>
            <a:ext cx="3671924" cy="5122721"/>
          </a:xfrm>
          <a:prstGeom prst="rect">
            <a:avLst/>
          </a:prstGeom>
        </p:spPr>
      </p:pic>
      <p:pic>
        <p:nvPicPr>
          <p:cNvPr id="85" name="Picture 84">
            <a:extLst>
              <a:ext uri="{FF2B5EF4-FFF2-40B4-BE49-F238E27FC236}">
                <a16:creationId xmlns:a16="http://schemas.microsoft.com/office/drawing/2014/main" id="{FF4E8A08-0EE1-475F-896F-313BEC6DE7E8}"/>
              </a:ext>
            </a:extLst>
          </p:cNvPr>
          <p:cNvPicPr>
            <a:picLocks noChangeAspect="1"/>
          </p:cNvPicPr>
          <p:nvPr/>
        </p:nvPicPr>
        <p:blipFill rotWithShape="1">
          <a:blip r:embed="rId16"/>
          <a:srcRect l="4112" t="9793" r="52810" b="11043"/>
          <a:stretch/>
        </p:blipFill>
        <p:spPr>
          <a:xfrm>
            <a:off x="13765487" y="12801600"/>
            <a:ext cx="5587718" cy="4185397"/>
          </a:xfrm>
          <a:prstGeom prst="rect">
            <a:avLst/>
          </a:prstGeom>
        </p:spPr>
      </p:pic>
      <p:pic>
        <p:nvPicPr>
          <p:cNvPr id="86" name="Picture 85">
            <a:extLst>
              <a:ext uri="{FF2B5EF4-FFF2-40B4-BE49-F238E27FC236}">
                <a16:creationId xmlns:a16="http://schemas.microsoft.com/office/drawing/2014/main" id="{B99A6AC7-6D58-421C-812F-D4A73F2C184D}"/>
              </a:ext>
            </a:extLst>
          </p:cNvPr>
          <p:cNvPicPr>
            <a:picLocks noChangeAspect="1"/>
          </p:cNvPicPr>
          <p:nvPr/>
        </p:nvPicPr>
        <p:blipFill rotWithShape="1">
          <a:blip r:embed="rId16"/>
          <a:srcRect l="53178" t="9793" r="3744" b="11043"/>
          <a:stretch/>
        </p:blipFill>
        <p:spPr>
          <a:xfrm>
            <a:off x="18864888" y="12772288"/>
            <a:ext cx="5691504" cy="4205062"/>
          </a:xfrm>
          <a:prstGeom prst="rect">
            <a:avLst/>
          </a:prstGeom>
        </p:spPr>
      </p:pic>
      <p:graphicFrame>
        <p:nvGraphicFramePr>
          <p:cNvPr id="2" name="Object 1">
            <a:extLst>
              <a:ext uri="{FF2B5EF4-FFF2-40B4-BE49-F238E27FC236}">
                <a16:creationId xmlns:a16="http://schemas.microsoft.com/office/drawing/2014/main" id="{61206639-F13E-44AD-8AB2-F31BC008F597}"/>
              </a:ext>
            </a:extLst>
          </p:cNvPr>
          <p:cNvGraphicFramePr>
            <a:graphicFrameLocks noChangeAspect="1"/>
          </p:cNvGraphicFramePr>
          <p:nvPr>
            <p:extLst>
              <p:ext uri="{D42A27DB-BD31-4B8C-83A1-F6EECF244321}">
                <p14:modId xmlns:p14="http://schemas.microsoft.com/office/powerpoint/2010/main" val="364831489"/>
              </p:ext>
            </p:extLst>
          </p:nvPr>
        </p:nvGraphicFramePr>
        <p:xfrm>
          <a:off x="20674013" y="20102513"/>
          <a:ext cx="4246562" cy="3983037"/>
        </p:xfrm>
        <a:graphic>
          <a:graphicData uri="http://schemas.openxmlformats.org/presentationml/2006/ole">
            <mc:AlternateContent xmlns:mc="http://schemas.openxmlformats.org/markup-compatibility/2006">
              <mc:Choice xmlns:v="urn:schemas-microsoft-com:vml" Requires="v">
                <p:oleObj name="Prism 9" r:id="rId17" imgW="2892250" imgH="2712955" progId="Prism9.Document">
                  <p:embed/>
                </p:oleObj>
              </mc:Choice>
              <mc:Fallback>
                <p:oleObj name="Prism 9" r:id="rId17" imgW="2892250" imgH="2712955" progId="Prism9.Document">
                  <p:embed/>
                  <p:pic>
                    <p:nvPicPr>
                      <p:cNvPr id="2" name="Object 1">
                        <a:extLst>
                          <a:ext uri="{FF2B5EF4-FFF2-40B4-BE49-F238E27FC236}">
                            <a16:creationId xmlns:a16="http://schemas.microsoft.com/office/drawing/2014/main" id="{61206639-F13E-44AD-8AB2-F31BC008F597}"/>
                          </a:ext>
                        </a:extLst>
                      </p:cNvPr>
                      <p:cNvPicPr/>
                      <p:nvPr/>
                    </p:nvPicPr>
                    <p:blipFill>
                      <a:blip r:embed="rId18"/>
                      <a:stretch>
                        <a:fillRect/>
                      </a:stretch>
                    </p:blipFill>
                    <p:spPr>
                      <a:xfrm>
                        <a:off x="20674013" y="20102513"/>
                        <a:ext cx="4246562" cy="3983037"/>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EB6F657F-9FDE-4570-8ADC-1CE493EE0EFC}"/>
              </a:ext>
            </a:extLst>
          </p:cNvPr>
          <p:cNvSpPr txBox="1"/>
          <p:nvPr/>
        </p:nvSpPr>
        <p:spPr>
          <a:xfrm>
            <a:off x="16094509" y="21845134"/>
            <a:ext cx="609462" cy="584775"/>
          </a:xfrm>
          <a:prstGeom prst="rect">
            <a:avLst/>
          </a:prstGeom>
          <a:noFill/>
        </p:spPr>
        <p:txBody>
          <a:bodyPr wrap="none" rtlCol="0">
            <a:spAutoFit/>
          </a:bodyPr>
          <a:lstStyle/>
          <a:p>
            <a:r>
              <a:rPr lang="en-US" sz="3200"/>
              <a:t>0h</a:t>
            </a:r>
          </a:p>
        </p:txBody>
      </p:sp>
      <p:sp>
        <p:nvSpPr>
          <p:cNvPr id="90" name="TextBox 89">
            <a:extLst>
              <a:ext uri="{FF2B5EF4-FFF2-40B4-BE49-F238E27FC236}">
                <a16:creationId xmlns:a16="http://schemas.microsoft.com/office/drawing/2014/main" id="{15A73761-2773-4540-8FCD-825CDE801296}"/>
              </a:ext>
            </a:extLst>
          </p:cNvPr>
          <p:cNvSpPr txBox="1"/>
          <p:nvPr/>
        </p:nvSpPr>
        <p:spPr>
          <a:xfrm>
            <a:off x="19408806" y="21874819"/>
            <a:ext cx="609462" cy="584775"/>
          </a:xfrm>
          <a:prstGeom prst="rect">
            <a:avLst/>
          </a:prstGeom>
          <a:noFill/>
        </p:spPr>
        <p:txBody>
          <a:bodyPr wrap="none" rtlCol="0">
            <a:spAutoFit/>
          </a:bodyPr>
          <a:lstStyle/>
          <a:p>
            <a:r>
              <a:rPr lang="en-US" sz="3200"/>
              <a:t>4h</a:t>
            </a:r>
          </a:p>
        </p:txBody>
      </p:sp>
      <p:pic>
        <p:nvPicPr>
          <p:cNvPr id="22" name="Picture 21">
            <a:extLst>
              <a:ext uri="{FF2B5EF4-FFF2-40B4-BE49-F238E27FC236}">
                <a16:creationId xmlns:a16="http://schemas.microsoft.com/office/drawing/2014/main" id="{AE4AAAF6-0E81-4896-89EE-593E069F6F59}"/>
              </a:ext>
            </a:extLst>
          </p:cNvPr>
          <p:cNvPicPr>
            <a:picLocks noChangeAspect="1"/>
          </p:cNvPicPr>
          <p:nvPr/>
        </p:nvPicPr>
        <p:blipFill>
          <a:blip r:embed="rId19"/>
          <a:stretch>
            <a:fillRect/>
          </a:stretch>
        </p:blipFill>
        <p:spPr>
          <a:xfrm>
            <a:off x="28266985" y="8220157"/>
            <a:ext cx="3219450" cy="3248025"/>
          </a:xfrm>
          <a:prstGeom prst="rect">
            <a:avLst/>
          </a:prstGeom>
        </p:spPr>
      </p:pic>
      <p:pic>
        <p:nvPicPr>
          <p:cNvPr id="25" name="Picture 24">
            <a:extLst>
              <a:ext uri="{FF2B5EF4-FFF2-40B4-BE49-F238E27FC236}">
                <a16:creationId xmlns:a16="http://schemas.microsoft.com/office/drawing/2014/main" id="{DDD3D784-59FE-482C-BB35-2AFE3CE59089}"/>
              </a:ext>
            </a:extLst>
          </p:cNvPr>
          <p:cNvPicPr>
            <a:picLocks noChangeAspect="1"/>
          </p:cNvPicPr>
          <p:nvPr/>
        </p:nvPicPr>
        <p:blipFill>
          <a:blip r:embed="rId20"/>
          <a:stretch>
            <a:fillRect/>
          </a:stretch>
        </p:blipFill>
        <p:spPr>
          <a:xfrm>
            <a:off x="25003854" y="8225507"/>
            <a:ext cx="3219450" cy="3248025"/>
          </a:xfrm>
          <a:prstGeom prst="rect">
            <a:avLst/>
          </a:prstGeom>
        </p:spPr>
      </p:pic>
      <p:sp>
        <p:nvSpPr>
          <p:cNvPr id="81" name="TextBox 80">
            <a:extLst>
              <a:ext uri="{FF2B5EF4-FFF2-40B4-BE49-F238E27FC236}">
                <a16:creationId xmlns:a16="http://schemas.microsoft.com/office/drawing/2014/main" id="{31C5F9B8-5D11-4D61-AA5A-A33AE6E8AA30}"/>
              </a:ext>
            </a:extLst>
          </p:cNvPr>
          <p:cNvSpPr txBox="1"/>
          <p:nvPr/>
        </p:nvSpPr>
        <p:spPr>
          <a:xfrm>
            <a:off x="25391653" y="8666692"/>
            <a:ext cx="739305" cy="584775"/>
          </a:xfrm>
          <a:prstGeom prst="rect">
            <a:avLst/>
          </a:prstGeom>
          <a:noFill/>
        </p:spPr>
        <p:txBody>
          <a:bodyPr wrap="none" rtlCol="0">
            <a:spAutoFit/>
          </a:bodyPr>
          <a:lstStyle/>
          <a:p>
            <a:r>
              <a:rPr lang="en-US" sz="3200" dirty="0"/>
              <a:t>4</a:t>
            </a:r>
            <a:r>
              <a:rPr lang="en-US" sz="3200" dirty="0">
                <a:latin typeface="Times New Roman" panose="02020603050405020304" pitchFamily="18" charset="0"/>
                <a:cs typeface="Times New Roman" panose="02020603050405020304" pitchFamily="18" charset="0"/>
              </a:rPr>
              <a:t>º</a:t>
            </a:r>
            <a:r>
              <a:rPr lang="en-US" sz="3200" dirty="0"/>
              <a:t>C</a:t>
            </a:r>
          </a:p>
        </p:txBody>
      </p:sp>
      <p:sp>
        <p:nvSpPr>
          <p:cNvPr id="82" name="TextBox 81">
            <a:extLst>
              <a:ext uri="{FF2B5EF4-FFF2-40B4-BE49-F238E27FC236}">
                <a16:creationId xmlns:a16="http://schemas.microsoft.com/office/drawing/2014/main" id="{A374DEF9-8EE6-4344-8981-6DCACF84F5A9}"/>
              </a:ext>
            </a:extLst>
          </p:cNvPr>
          <p:cNvSpPr txBox="1"/>
          <p:nvPr/>
        </p:nvSpPr>
        <p:spPr>
          <a:xfrm>
            <a:off x="28674051" y="8632579"/>
            <a:ext cx="947695" cy="584775"/>
          </a:xfrm>
          <a:prstGeom prst="rect">
            <a:avLst/>
          </a:prstGeom>
          <a:noFill/>
        </p:spPr>
        <p:txBody>
          <a:bodyPr wrap="none" rtlCol="0">
            <a:spAutoFit/>
          </a:bodyPr>
          <a:lstStyle/>
          <a:p>
            <a:r>
              <a:rPr lang="en-US" sz="3200" dirty="0"/>
              <a:t>37</a:t>
            </a:r>
            <a:r>
              <a:rPr lang="en-US" sz="3200" dirty="0">
                <a:latin typeface="Times New Roman" panose="02020603050405020304" pitchFamily="18" charset="0"/>
                <a:cs typeface="Times New Roman" panose="02020603050405020304" pitchFamily="18" charset="0"/>
              </a:rPr>
              <a:t>º</a:t>
            </a:r>
            <a:r>
              <a:rPr lang="en-US" sz="3200" dirty="0"/>
              <a:t>C</a:t>
            </a:r>
          </a:p>
        </p:txBody>
      </p:sp>
      <p:cxnSp>
        <p:nvCxnSpPr>
          <p:cNvPr id="75" name="Straight Arrow Connector 74">
            <a:extLst>
              <a:ext uri="{FF2B5EF4-FFF2-40B4-BE49-F238E27FC236}">
                <a16:creationId xmlns:a16="http://schemas.microsoft.com/office/drawing/2014/main" id="{23F2F8E1-1450-4F98-96CB-3AF35BEC0B36}"/>
              </a:ext>
            </a:extLst>
          </p:cNvPr>
          <p:cNvCxnSpPr>
            <a:cxnSpLocks/>
          </p:cNvCxnSpPr>
          <p:nvPr/>
        </p:nvCxnSpPr>
        <p:spPr>
          <a:xfrm flipV="1">
            <a:off x="25106153" y="10579872"/>
            <a:ext cx="0" cy="6220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9F620BF4-1CF0-4516-91C2-1824FFD74517}"/>
              </a:ext>
            </a:extLst>
          </p:cNvPr>
          <p:cNvCxnSpPr>
            <a:cxnSpLocks/>
          </p:cNvCxnSpPr>
          <p:nvPr/>
        </p:nvCxnSpPr>
        <p:spPr>
          <a:xfrm>
            <a:off x="25463367" y="11502015"/>
            <a:ext cx="77938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213B981D-96E3-40DF-99B4-D2F237645610}"/>
              </a:ext>
            </a:extLst>
          </p:cNvPr>
          <p:cNvSpPr txBox="1"/>
          <p:nvPr/>
        </p:nvSpPr>
        <p:spPr>
          <a:xfrm>
            <a:off x="25390193" y="11438803"/>
            <a:ext cx="1243289" cy="523220"/>
          </a:xfrm>
          <a:prstGeom prst="rect">
            <a:avLst/>
          </a:prstGeom>
          <a:noFill/>
        </p:spPr>
        <p:txBody>
          <a:bodyPr wrap="none" rtlCol="0">
            <a:spAutoFit/>
          </a:bodyPr>
          <a:lstStyle/>
          <a:p>
            <a:r>
              <a:rPr lang="en-US" sz="2800" dirty="0"/>
              <a:t>TCR-</a:t>
            </a:r>
            <a:r>
              <a:rPr lang="el-GR" sz="2800" dirty="0"/>
              <a:t>αβ</a:t>
            </a:r>
            <a:endParaRPr lang="en-US" sz="2800" dirty="0"/>
          </a:p>
        </p:txBody>
      </p:sp>
      <p:sp>
        <p:nvSpPr>
          <p:cNvPr id="88" name="TextBox 87">
            <a:extLst>
              <a:ext uri="{FF2B5EF4-FFF2-40B4-BE49-F238E27FC236}">
                <a16:creationId xmlns:a16="http://schemas.microsoft.com/office/drawing/2014/main" id="{B51EC34A-B336-45E6-9CCC-459700DD026D}"/>
              </a:ext>
            </a:extLst>
          </p:cNvPr>
          <p:cNvSpPr txBox="1"/>
          <p:nvPr/>
        </p:nvSpPr>
        <p:spPr>
          <a:xfrm rot="16200000">
            <a:off x="24483985" y="10722703"/>
            <a:ext cx="779381" cy="523220"/>
          </a:xfrm>
          <a:prstGeom prst="rect">
            <a:avLst/>
          </a:prstGeom>
          <a:noFill/>
        </p:spPr>
        <p:txBody>
          <a:bodyPr wrap="none" rtlCol="0">
            <a:spAutoFit/>
          </a:bodyPr>
          <a:lstStyle/>
          <a:p>
            <a:r>
              <a:rPr lang="en-US" sz="2800" dirty="0"/>
              <a:t>CD8</a:t>
            </a:r>
          </a:p>
        </p:txBody>
      </p:sp>
    </p:spTree>
    <p:extLst>
      <p:ext uri="{BB962C8B-B14F-4D97-AF65-F5344CB8AC3E}">
        <p14:creationId xmlns:p14="http://schemas.microsoft.com/office/powerpoint/2010/main" val="1814535727"/>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E32FA10C4A2D419040F60678FA9865" ma:contentTypeVersion="20" ma:contentTypeDescription="Create a new document." ma:contentTypeScope="" ma:versionID="a41acb58cfd61ecba46a3d7f69b65772">
  <xsd:schema xmlns:xsd="http://www.w3.org/2001/XMLSchema" xmlns:xs="http://www.w3.org/2001/XMLSchema" xmlns:p="http://schemas.microsoft.com/office/2006/metadata/properties" xmlns:ns1="http://schemas.microsoft.com/sharepoint/v3" xmlns:ns2="c600c048-2058-4042-a8a6-621b98f10f5d" xmlns:ns3="10de8277-4bc1-4799-bdb5-3885a9afab41" targetNamespace="http://schemas.microsoft.com/office/2006/metadata/properties" ma:root="true" ma:fieldsID="ce1a29c2a28e9f478d39cc166d1ad580" ns1:_="" ns2:_="" ns3:_="">
    <xsd:import namespace="http://schemas.microsoft.com/sharepoint/v3"/>
    <xsd:import namespace="c600c048-2058-4042-a8a6-621b98f10f5d"/>
    <xsd:import namespace="10de8277-4bc1-4799-bdb5-3885a9afab41"/>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1:_ip_UnifiedCompliancePolicyProperties" minOccurs="0"/>
                <xsd:element ref="ns1:_ip_UnifiedCompliancePolicyUIAc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2:_dlc_DocId" minOccurs="0"/>
                <xsd:element ref="ns2:_dlc_DocIdUrl" minOccurs="0"/>
                <xsd:element ref="ns2:_dlc_DocIdPersistId"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00c048-2058-4042-a8a6-621b98f10f5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_dlc_DocId" ma:index="25" nillable="true" ma:displayName="Document ID Value" ma:description="The value of the document ID assigned to this item." ma:internalName="_dlc_DocId" ma:readOnly="true">
      <xsd:simpleType>
        <xsd:restriction base="dms:Text"/>
      </xsd:simpleType>
    </xsd:element>
    <xsd:element name="_dlc_DocIdUrl" ma:index="2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7" nillable="true" ma:displayName="Persist ID" ma:description="Keep ID on add." ma:hidden="true" ma:internalName="_dlc_DocIdPersistId" ma:readOnly="true">
      <xsd:simpleType>
        <xsd:restriction base="dms:Boolean"/>
      </xsd:simpleType>
    </xsd:element>
    <xsd:element name="TaxCatchAll" ma:index="30" nillable="true" ma:displayName="Taxonomy Catch All Column" ma:hidden="true" ma:list="{016a2289-702b-41aa-9977-9ce37be40e7c}" ma:internalName="TaxCatchAll" ma:showField="CatchAllData" ma:web="c600c048-2058-4042-a8a6-621b98f10f5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0de8277-4bc1-4799-bdb5-3885a9afab41"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Location" ma:index="17"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MediaLengthInSeconds" ma:hidden="true"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678a38b3-ecb5-4f76-9452-bf812399271b"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600c048-2058-4042-a8a6-621b98f10f5d" xsi:nil="true"/>
    <lcf76f155ced4ddcb4097134ff3c332f xmlns="10de8277-4bc1-4799-bdb5-3885a9afab41">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_dlc_DocId xmlns="c600c048-2058-4042-a8a6-621b98f10f5d">STU3ZNSVTRRQ-2102554853-297256</_dlc_DocId>
    <_dlc_DocIdUrl xmlns="c600c048-2058-4042-a8a6-621b98f10f5d">
      <Url>https://f1oncology.sharepoint.com/_layouts/15/DocIdRedir.aspx?ID=STU3ZNSVTRRQ-2102554853-297256</Url>
      <Description>STU3ZNSVTRRQ-2102554853-297256</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54EEC4E-48DF-4313-A858-06BF782BFED6}">
  <ds:schemaRefs>
    <ds:schemaRef ds:uri="http://schemas.microsoft.com/sharepoint/v3/contenttype/forms"/>
  </ds:schemaRefs>
</ds:datastoreItem>
</file>

<file path=customXml/itemProps2.xml><?xml version="1.0" encoding="utf-8"?>
<ds:datastoreItem xmlns:ds="http://schemas.openxmlformats.org/officeDocument/2006/customXml" ds:itemID="{7F5FBCF7-7999-4151-9AB1-4EEC86613654}"/>
</file>

<file path=customXml/itemProps3.xml><?xml version="1.0" encoding="utf-8"?>
<ds:datastoreItem xmlns:ds="http://schemas.openxmlformats.org/officeDocument/2006/customXml" ds:itemID="{3285E5D6-344E-4AC4-9CE0-948D71517B40}">
  <ds:schemaRefs>
    <ds:schemaRef ds:uri="a024a615-8fbd-468e-9fd5-6c1893e553de"/>
    <ds:schemaRef ds:uri="d71030a8-4045-4386-ab41-db2ac88d73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E4A387B6-DDC5-4387-815B-56F75F5E126E}"/>
</file>

<file path=docProps/app.xml><?xml version="1.0" encoding="utf-8"?>
<Properties xmlns="http://schemas.openxmlformats.org/officeDocument/2006/extended-properties" xmlns:vt="http://schemas.openxmlformats.org/officeDocument/2006/docPropsVTypes">
  <Template>Office Theme</Template>
  <TotalTime>0</TotalTime>
  <Words>1886</Words>
  <Application>Microsoft Office PowerPoint</Application>
  <PresentationFormat>Custom</PresentationFormat>
  <Paragraphs>86</Paragraphs>
  <Slides>1</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8" baseType="lpstr">
      <vt:lpstr>Arial</vt:lpstr>
      <vt:lpstr>Calibri</vt:lpstr>
      <vt:lpstr>Calibri  </vt:lpstr>
      <vt:lpstr>Calibri Light</vt:lpstr>
      <vt:lpstr>Times New Roman</vt:lpstr>
      <vt:lpstr>Office Theme</vt:lpstr>
      <vt:lpstr>GraphPad Prism 9 Project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Laurence Jadin</dc:creator>
  <cp:lastModifiedBy>Sidharth Kerkar</cp:lastModifiedBy>
  <cp:revision>1</cp:revision>
  <cp:lastPrinted>2019-03-30T05:08:36Z</cp:lastPrinted>
  <dcterms:created xsi:type="dcterms:W3CDTF">2019-01-30T22:36:34Z</dcterms:created>
  <dcterms:modified xsi:type="dcterms:W3CDTF">2022-09-14T02:30:35Z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0x0101000CE32FA10C4A2D419040F60678FA9865</vt:lpwstr>
  </property>
  <property fmtid="{D5CDD505-2E9C-101B-9397-08002B2CF9AE}" pid="3" name="AuthorIds_UIVersion_1536">
    <vt:lpwstr>42</vt:lpwstr>
  </property>
  <property fmtid="{D5CDD505-2E9C-101B-9397-08002B2CF9AE}" pid="4" name="MediaServiceImageTags">
    <vt:lpwstr/>
  </property>
  <property fmtid="{D5CDD505-2E9C-101B-9397-08002B2CF9AE}" pid="5" name="_dlc_DocIdItemGuid">
    <vt:lpwstr>d11a7cc7-4ba9-407b-ab4e-a2f1e7405682</vt:lpwstr>
  </property>
</Properties>
</file>