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3" r:id="rId2"/>
    <p:sldId id="314" r:id="rId3"/>
    <p:sldId id="315" r:id="rId4"/>
    <p:sldId id="316" r:id="rId5"/>
    <p:sldId id="31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80C22-4CAA-47D4-850D-E402407F88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B5C777-A8CB-4CEA-9903-CC0B14BCD3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FAE04-25A6-45FE-BB1D-C6F910225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A99F-74DF-4C56-ABB0-DC5373703BC1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7A6D6-2BD4-412C-AB02-D2AAC04DC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24E78-062E-4B30-B172-2633D08CE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24C78-E497-4E7C-AA1A-2DFB93C00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72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20CB7-4E9A-427E-8117-6CA4C11BA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40DF71-03E9-4A64-81DA-16FBBBC382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56346-6A39-4F00-8401-A8A62054F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A99F-74DF-4C56-ABB0-DC5373703BC1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342D5-9C57-4B3B-A2CB-2FD828304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94E62-05DD-49CB-A536-553F2CC1E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24C78-E497-4E7C-AA1A-2DFB93C00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274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C04518-1740-46AC-8FD2-26023BAA9D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5E985B-E3B8-4D9C-AE18-EDF2156126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495E48-775C-4549-A4EC-7633E5323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A99F-74DF-4C56-ABB0-DC5373703BC1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B823F-FBCA-4F1D-A8D7-99F2243B8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44913-8ADE-4CB6-A787-7BA4DE509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24C78-E497-4E7C-AA1A-2DFB93C00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925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1F5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02184" y="1486626"/>
            <a:ext cx="4503420" cy="3606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65492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42C20-D789-44F0-8764-A5E2E522C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AFBE52-A7D1-4DC2-9B56-E0AE91A84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ABFFE-DC8D-4388-907D-5BA6C0FC6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A99F-74DF-4C56-ABB0-DC5373703BC1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80D8C3-9365-4BDF-9C7D-FB4A027A5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DFBEDB-632E-431B-A79E-EECA5A33B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24C78-E497-4E7C-AA1A-2DFB93C00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375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3FE97-1476-4574-BDEA-1808280DD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57493F-4072-451C-9A9E-927070977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5BCC1-E5C2-4B98-9918-299B810D3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A99F-74DF-4C56-ABB0-DC5373703BC1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3FD42-A8B9-4120-86E7-4FD79D918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323EE-BCAB-4AAE-9513-ACD0ECA5F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24C78-E497-4E7C-AA1A-2DFB93C00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37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556EA-4FE4-4759-89FE-15B5C4168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BA2E4-AD30-44D9-BA5D-BA1DCC9DC5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15EE84-D95A-4EF6-9476-96FF39CE51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616E63-8782-4651-B0CD-1D0B7F1C8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A99F-74DF-4C56-ABB0-DC5373703BC1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652C4B-39AC-4716-971E-921C65FCA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2C19D4-8834-44E1-BD8B-A70343C93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24C78-E497-4E7C-AA1A-2DFB93C00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324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AEC91-2643-43D3-87B7-474D7DBD5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B62430-DB5B-4688-8287-88E45C7A38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605444-ED61-400D-AB01-D007723CFB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EA5B48-CFE9-4702-A694-39170FC800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2EC65F-6537-4412-870C-24B79C1340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2A3D9E-2919-48E1-BA8E-59FBD29BB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A99F-74DF-4C56-ABB0-DC5373703BC1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61CE1C-6F8C-4CD3-BB3D-83490A01F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C2B1F1-26FB-4D7F-95E1-6F18D7420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24C78-E497-4E7C-AA1A-2DFB93C00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029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73519-BF23-48AE-8AFC-C26A145C2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DA4161-55AA-4A69-9E7C-56496C26F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A99F-74DF-4C56-ABB0-DC5373703BC1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1A88B5-E3C6-4BA1-9165-0CD745699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6B8CA5-9AA8-44AB-9721-951EE60C0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24C78-E497-4E7C-AA1A-2DFB93C00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777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3254AA-2A2A-4244-B098-392013029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A99F-74DF-4C56-ABB0-DC5373703BC1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573598-BF7F-4349-BD06-AD02556E4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45AD0A-6652-4EA2-9A00-874F82639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24C78-E497-4E7C-AA1A-2DFB93C00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041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F6ED3-85D8-4ABE-B775-4107A41DA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94D0F-72A7-4E8A-8A2C-122FECE88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A87D23-8CFE-4F58-A041-A52A8A82FB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EDA9C1-F1A3-4E32-8497-F7BC1AD1F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A99F-74DF-4C56-ABB0-DC5373703BC1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C3DB6A-1887-4346-89F9-46BF6E107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AD5704-5F08-481C-A967-1A58FDAFE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24C78-E497-4E7C-AA1A-2DFB93C00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537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80005-205D-4EFE-BC5E-6FC8D8868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96A17E-2F62-46EE-ABD7-D7DF271545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6EB120-AE29-4EAA-A63C-15481E59E5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4D0B8E-C30B-4C51-AF93-706AC372B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A99F-74DF-4C56-ABB0-DC5373703BC1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AD3EFC-4361-4A34-B07E-AB210F345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028F60-52F2-4E34-A65D-780A9FC69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24C78-E497-4E7C-AA1A-2DFB93C00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34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92E673-CAC7-44D2-A36A-CC765CB33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4B39C7-3A2F-4F53-82B1-314BA6FB5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E869E-BAB2-4AF0-80E7-18B4438327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EA99F-74DF-4C56-ABB0-DC5373703BC1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6DB176-20C6-4CA4-BD9C-534B8B6EEE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9947D6-56B2-49F5-84A1-414746720C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24C78-E497-4E7C-AA1A-2DFB93C00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552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microsoft.com/en-us/office/turn-your-presentation-into-a-video-c140551f-cb37-4818-b5d4-3e30815c3e83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3945" y="160835"/>
            <a:ext cx="3775075" cy="1623714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 marR="5080">
              <a:lnSpc>
                <a:spcPts val="4000"/>
              </a:lnSpc>
              <a:spcBef>
                <a:spcPts val="500"/>
              </a:spcBef>
            </a:pPr>
            <a:r>
              <a:rPr lang="en-US" spc="10" dirty="0"/>
              <a:t>PowerPoint </a:t>
            </a:r>
            <a:r>
              <a:rPr spc="10" dirty="0"/>
              <a:t>Poster</a:t>
            </a:r>
            <a:r>
              <a:rPr spc="-65" dirty="0"/>
              <a:t> </a:t>
            </a:r>
            <a:r>
              <a:rPr spc="-20" dirty="0"/>
              <a:t>slideshow  </a:t>
            </a:r>
            <a:r>
              <a:rPr spc="15" dirty="0"/>
              <a:t>with</a:t>
            </a:r>
            <a:r>
              <a:rPr spc="-10" dirty="0"/>
              <a:t> </a:t>
            </a:r>
            <a:r>
              <a:rPr spc="-15" dirty="0"/>
              <a:t>audio</a:t>
            </a:r>
          </a:p>
        </p:txBody>
      </p:sp>
      <p:sp>
        <p:nvSpPr>
          <p:cNvPr id="4" name="object 4"/>
          <p:cNvSpPr/>
          <p:nvPr/>
        </p:nvSpPr>
        <p:spPr>
          <a:xfrm>
            <a:off x="202184" y="1814448"/>
            <a:ext cx="5052060" cy="3538854"/>
          </a:xfrm>
          <a:custGeom>
            <a:avLst/>
            <a:gdLst/>
            <a:ahLst/>
            <a:cxnLst/>
            <a:rect l="l" t="t" r="r" b="b"/>
            <a:pathLst>
              <a:path w="5052060" h="3538854">
                <a:moveTo>
                  <a:pt x="0" y="3538854"/>
                </a:moveTo>
                <a:lnTo>
                  <a:pt x="5052060" y="3538854"/>
                </a:lnTo>
                <a:lnTo>
                  <a:pt x="5052060" y="0"/>
                </a:lnTo>
                <a:lnTo>
                  <a:pt x="0" y="0"/>
                </a:lnTo>
                <a:lnTo>
                  <a:pt x="0" y="3538854"/>
                </a:lnTo>
                <a:close/>
              </a:path>
            </a:pathLst>
          </a:custGeom>
          <a:solidFill>
            <a:srgbClr val="231F20">
              <a:alpha val="54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7200" y="1993264"/>
            <a:ext cx="4540250" cy="3294379"/>
          </a:xfrm>
          <a:custGeom>
            <a:avLst/>
            <a:gdLst/>
            <a:ahLst/>
            <a:cxnLst/>
            <a:rect l="l" t="t" r="r" b="b"/>
            <a:pathLst>
              <a:path w="4540250" h="3294379">
                <a:moveTo>
                  <a:pt x="4489196" y="0"/>
                </a:moveTo>
                <a:lnTo>
                  <a:pt x="50800" y="0"/>
                </a:lnTo>
                <a:lnTo>
                  <a:pt x="31027" y="3992"/>
                </a:lnTo>
                <a:lnTo>
                  <a:pt x="14879" y="14879"/>
                </a:lnTo>
                <a:lnTo>
                  <a:pt x="3992" y="31027"/>
                </a:lnTo>
                <a:lnTo>
                  <a:pt x="0" y="50800"/>
                </a:lnTo>
                <a:lnTo>
                  <a:pt x="0" y="3242970"/>
                </a:lnTo>
                <a:lnTo>
                  <a:pt x="3992" y="3262743"/>
                </a:lnTo>
                <a:lnTo>
                  <a:pt x="14879" y="3278890"/>
                </a:lnTo>
                <a:lnTo>
                  <a:pt x="31027" y="3289778"/>
                </a:lnTo>
                <a:lnTo>
                  <a:pt x="50800" y="3293770"/>
                </a:lnTo>
                <a:lnTo>
                  <a:pt x="4489196" y="3293770"/>
                </a:lnTo>
                <a:lnTo>
                  <a:pt x="4508968" y="3289778"/>
                </a:lnTo>
                <a:lnTo>
                  <a:pt x="4525116" y="3278890"/>
                </a:lnTo>
                <a:lnTo>
                  <a:pt x="4536003" y="3262743"/>
                </a:lnTo>
                <a:lnTo>
                  <a:pt x="4539996" y="3242970"/>
                </a:lnTo>
                <a:lnTo>
                  <a:pt x="4539996" y="50800"/>
                </a:lnTo>
                <a:lnTo>
                  <a:pt x="4536003" y="31027"/>
                </a:lnTo>
                <a:lnTo>
                  <a:pt x="4525116" y="14879"/>
                </a:lnTo>
                <a:lnTo>
                  <a:pt x="4508968" y="3992"/>
                </a:lnTo>
                <a:lnTo>
                  <a:pt x="4489196" y="0"/>
                </a:lnTo>
                <a:close/>
              </a:path>
            </a:pathLst>
          </a:custGeom>
          <a:solidFill>
            <a:srgbClr val="FFEB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02184" y="5353303"/>
            <a:ext cx="7534909" cy="1435735"/>
          </a:xfrm>
          <a:custGeom>
            <a:avLst/>
            <a:gdLst/>
            <a:ahLst/>
            <a:cxnLst/>
            <a:rect l="l" t="t" r="r" b="b"/>
            <a:pathLst>
              <a:path w="7534909" h="1435734">
                <a:moveTo>
                  <a:pt x="0" y="0"/>
                </a:moveTo>
                <a:lnTo>
                  <a:pt x="7534656" y="0"/>
                </a:lnTo>
                <a:lnTo>
                  <a:pt x="7534656" y="1435608"/>
                </a:lnTo>
                <a:lnTo>
                  <a:pt x="0" y="1435608"/>
                </a:lnTo>
                <a:lnTo>
                  <a:pt x="0" y="0"/>
                </a:lnTo>
                <a:close/>
              </a:path>
            </a:pathLst>
          </a:custGeom>
          <a:solidFill>
            <a:srgbClr val="231F20">
              <a:alpha val="54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57200" y="5532120"/>
            <a:ext cx="7024370" cy="925830"/>
          </a:xfrm>
          <a:custGeom>
            <a:avLst/>
            <a:gdLst/>
            <a:ahLst/>
            <a:cxnLst/>
            <a:rect l="l" t="t" r="r" b="b"/>
            <a:pathLst>
              <a:path w="7024370" h="925829">
                <a:moveTo>
                  <a:pt x="6973316" y="0"/>
                </a:moveTo>
                <a:lnTo>
                  <a:pt x="50800" y="0"/>
                </a:lnTo>
                <a:lnTo>
                  <a:pt x="31027" y="3992"/>
                </a:lnTo>
                <a:lnTo>
                  <a:pt x="14879" y="14879"/>
                </a:lnTo>
                <a:lnTo>
                  <a:pt x="3992" y="31027"/>
                </a:lnTo>
                <a:lnTo>
                  <a:pt x="0" y="50799"/>
                </a:lnTo>
                <a:lnTo>
                  <a:pt x="0" y="874420"/>
                </a:lnTo>
                <a:lnTo>
                  <a:pt x="3992" y="894193"/>
                </a:lnTo>
                <a:lnTo>
                  <a:pt x="14879" y="910340"/>
                </a:lnTo>
                <a:lnTo>
                  <a:pt x="31027" y="921228"/>
                </a:lnTo>
                <a:lnTo>
                  <a:pt x="50800" y="925220"/>
                </a:lnTo>
                <a:lnTo>
                  <a:pt x="6973316" y="925220"/>
                </a:lnTo>
                <a:lnTo>
                  <a:pt x="6993088" y="921228"/>
                </a:lnTo>
                <a:lnTo>
                  <a:pt x="7009236" y="910340"/>
                </a:lnTo>
                <a:lnTo>
                  <a:pt x="7020123" y="894193"/>
                </a:lnTo>
                <a:lnTo>
                  <a:pt x="7024116" y="874420"/>
                </a:lnTo>
                <a:lnTo>
                  <a:pt x="7024116" y="50799"/>
                </a:lnTo>
                <a:lnTo>
                  <a:pt x="7020123" y="31027"/>
                </a:lnTo>
                <a:lnTo>
                  <a:pt x="7009236" y="14879"/>
                </a:lnTo>
                <a:lnTo>
                  <a:pt x="6993088" y="3992"/>
                </a:lnTo>
                <a:lnTo>
                  <a:pt x="6973316" y="0"/>
                </a:lnTo>
                <a:close/>
              </a:path>
            </a:pathLst>
          </a:custGeom>
          <a:solidFill>
            <a:srgbClr val="FFEB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73100" y="2113302"/>
            <a:ext cx="6529070" cy="41738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468880">
              <a:lnSpc>
                <a:spcPct val="111100"/>
              </a:lnSpc>
              <a:spcBef>
                <a:spcPts val="100"/>
              </a:spcBef>
            </a:pPr>
            <a:r>
              <a:rPr sz="1800" spc="-75" dirty="0">
                <a:solidFill>
                  <a:srgbClr val="231F20"/>
                </a:solidFill>
                <a:latin typeface="Arial"/>
                <a:cs typeface="Arial"/>
              </a:rPr>
              <a:t>Have </a:t>
            </a:r>
            <a:r>
              <a:rPr sz="1800" spc="-40" dirty="0">
                <a:solidFill>
                  <a:srgbClr val="231F20"/>
                </a:solidFill>
                <a:latin typeface="Arial"/>
                <a:cs typeface="Arial"/>
              </a:rPr>
              <a:t>you </a:t>
            </a:r>
            <a:r>
              <a:rPr sz="1800" spc="-75" dirty="0">
                <a:solidFill>
                  <a:srgbClr val="231F20"/>
                </a:solidFill>
                <a:latin typeface="Arial"/>
                <a:cs typeface="Arial"/>
              </a:rPr>
              <a:t>ever </a:t>
            </a:r>
            <a:r>
              <a:rPr sz="1800" spc="-35" dirty="0">
                <a:solidFill>
                  <a:srgbClr val="231F20"/>
                </a:solidFill>
                <a:latin typeface="Arial"/>
                <a:cs typeface="Arial"/>
              </a:rPr>
              <a:t>considered </a:t>
            </a:r>
            <a:r>
              <a:rPr sz="1800" spc="-45" dirty="0">
                <a:solidFill>
                  <a:srgbClr val="231F20"/>
                </a:solidFill>
                <a:latin typeface="Arial"/>
                <a:cs typeface="Arial"/>
              </a:rPr>
              <a:t>presenting</a:t>
            </a:r>
            <a:r>
              <a:rPr sz="1800" spc="-22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60" dirty="0">
                <a:solidFill>
                  <a:srgbClr val="231F20"/>
                </a:solidFill>
                <a:latin typeface="Arial"/>
                <a:cs typeface="Arial"/>
              </a:rPr>
              <a:t>your  </a:t>
            </a:r>
            <a:r>
              <a:rPr sz="1800" spc="-30" dirty="0">
                <a:solidFill>
                  <a:srgbClr val="231F20"/>
                </a:solidFill>
                <a:latin typeface="Arial"/>
                <a:cs typeface="Arial"/>
              </a:rPr>
              <a:t>poster </a:t>
            </a:r>
            <a:r>
              <a:rPr sz="1800" spc="-40" dirty="0">
                <a:solidFill>
                  <a:srgbClr val="231F20"/>
                </a:solidFill>
                <a:latin typeface="Arial"/>
                <a:cs typeface="Arial"/>
              </a:rPr>
              <a:t>as </a:t>
            </a:r>
            <a:r>
              <a:rPr sz="1800" spc="-35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sz="1800" spc="-45" dirty="0">
                <a:solidFill>
                  <a:srgbClr val="231F20"/>
                </a:solidFill>
                <a:latin typeface="Arial"/>
                <a:cs typeface="Arial"/>
              </a:rPr>
              <a:t>slideshow? </a:t>
            </a:r>
            <a:r>
              <a:rPr sz="1800" spc="-95" dirty="0">
                <a:solidFill>
                  <a:srgbClr val="231F20"/>
                </a:solidFill>
                <a:latin typeface="Arial"/>
                <a:cs typeface="Arial"/>
              </a:rPr>
              <a:t>You </a:t>
            </a:r>
            <a:r>
              <a:rPr sz="1800" spc="-60" dirty="0">
                <a:solidFill>
                  <a:srgbClr val="231F20"/>
                </a:solidFill>
                <a:latin typeface="Arial"/>
                <a:cs typeface="Arial"/>
              </a:rPr>
              <a:t>likely </a:t>
            </a:r>
            <a:r>
              <a:rPr sz="1800" spc="-55" dirty="0">
                <a:solidFill>
                  <a:srgbClr val="231F20"/>
                </a:solidFill>
                <a:latin typeface="Arial"/>
                <a:cs typeface="Arial"/>
              </a:rPr>
              <a:t>already  </a:t>
            </a:r>
            <a:r>
              <a:rPr sz="1800" spc="-50" dirty="0">
                <a:solidFill>
                  <a:srgbClr val="231F20"/>
                </a:solidFill>
                <a:latin typeface="Arial"/>
                <a:cs typeface="Arial"/>
              </a:rPr>
              <a:t>use </a:t>
            </a:r>
            <a:r>
              <a:rPr sz="1800" spc="-55" dirty="0">
                <a:solidFill>
                  <a:srgbClr val="231F20"/>
                </a:solidFill>
                <a:latin typeface="Arial"/>
                <a:cs typeface="Arial"/>
              </a:rPr>
              <a:t>PowerPoint </a:t>
            </a:r>
            <a:r>
              <a:rPr sz="1800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1800" spc="-25" dirty="0">
                <a:solidFill>
                  <a:srgbClr val="231F20"/>
                </a:solidFill>
                <a:latin typeface="Arial"/>
                <a:cs typeface="Arial"/>
              </a:rPr>
              <a:t>build </a:t>
            </a:r>
            <a:r>
              <a:rPr sz="1800" spc="-45" dirty="0">
                <a:solidFill>
                  <a:srgbClr val="231F20"/>
                </a:solidFill>
                <a:latin typeface="Arial"/>
                <a:cs typeface="Arial"/>
              </a:rPr>
              <a:t>your </a:t>
            </a:r>
            <a:r>
              <a:rPr sz="1800" spc="-30" dirty="0">
                <a:solidFill>
                  <a:srgbClr val="231F20"/>
                </a:solidFill>
                <a:latin typeface="Arial"/>
                <a:cs typeface="Arial"/>
              </a:rPr>
              <a:t>poster </a:t>
            </a:r>
            <a:r>
              <a:rPr sz="1800" spc="-15" dirty="0">
                <a:solidFill>
                  <a:srgbClr val="231F20"/>
                </a:solidFill>
                <a:latin typeface="Arial"/>
                <a:cs typeface="Arial"/>
              </a:rPr>
              <a:t>or  </a:t>
            </a:r>
            <a:r>
              <a:rPr sz="1800" spc="-40" dirty="0">
                <a:solidFill>
                  <a:srgbClr val="231F20"/>
                </a:solidFill>
                <a:latin typeface="Arial"/>
                <a:cs typeface="Arial"/>
              </a:rPr>
              <a:t>present </a:t>
            </a:r>
            <a:r>
              <a:rPr sz="1800" spc="-45" dirty="0">
                <a:solidFill>
                  <a:srgbClr val="231F20"/>
                </a:solidFill>
                <a:latin typeface="Arial"/>
                <a:cs typeface="Arial"/>
              </a:rPr>
              <a:t>your </a:t>
            </a:r>
            <a:r>
              <a:rPr sz="1800" spc="-30" dirty="0">
                <a:solidFill>
                  <a:srgbClr val="231F20"/>
                </a:solidFill>
                <a:latin typeface="Arial"/>
                <a:cs typeface="Arial"/>
              </a:rPr>
              <a:t>data </a:t>
            </a:r>
            <a:r>
              <a:rPr sz="1800" spc="-35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1800" spc="-30" dirty="0">
                <a:solidFill>
                  <a:srgbClr val="231F20"/>
                </a:solidFill>
                <a:latin typeface="Arial"/>
                <a:cs typeface="Arial"/>
              </a:rPr>
              <a:t>lab</a:t>
            </a:r>
            <a:r>
              <a:rPr sz="1800" spc="-3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45" dirty="0">
                <a:solidFill>
                  <a:srgbClr val="231F20"/>
                </a:solidFill>
                <a:latin typeface="Arial"/>
                <a:cs typeface="Arial"/>
              </a:rPr>
              <a:t>meetings.</a:t>
            </a:r>
            <a:endParaRPr sz="1800">
              <a:latin typeface="Arial"/>
              <a:cs typeface="Arial"/>
            </a:endParaRPr>
          </a:p>
          <a:p>
            <a:pPr marL="12700" marR="2719070">
              <a:lnSpc>
                <a:spcPct val="111100"/>
              </a:lnSpc>
              <a:spcBef>
                <a:spcPts val="1800"/>
              </a:spcBef>
            </a:pPr>
            <a:r>
              <a:rPr sz="1800" spc="-5" dirty="0">
                <a:solidFill>
                  <a:srgbClr val="231F20"/>
                </a:solidFill>
                <a:latin typeface="Arial"/>
                <a:cs typeface="Arial"/>
              </a:rPr>
              <a:t>If </a:t>
            </a:r>
            <a:r>
              <a:rPr sz="1800" spc="1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1800" spc="15" dirty="0">
                <a:solidFill>
                  <a:srgbClr val="231F20"/>
                </a:solidFill>
                <a:latin typeface="Arial"/>
                <a:cs typeface="Arial"/>
              </a:rPr>
              <a:t>conference </a:t>
            </a:r>
            <a:r>
              <a:rPr sz="1800" dirty="0">
                <a:solidFill>
                  <a:srgbClr val="231F20"/>
                </a:solidFill>
                <a:latin typeface="Arial"/>
                <a:cs typeface="Arial"/>
              </a:rPr>
              <a:t>you </a:t>
            </a:r>
            <a:r>
              <a:rPr sz="1800" spc="-20" dirty="0">
                <a:solidFill>
                  <a:srgbClr val="231F20"/>
                </a:solidFill>
                <a:latin typeface="Arial"/>
                <a:cs typeface="Arial"/>
              </a:rPr>
              <a:t>are </a:t>
            </a:r>
            <a:r>
              <a:rPr sz="1800" spc="20" dirty="0">
                <a:solidFill>
                  <a:srgbClr val="231F20"/>
                </a:solidFill>
                <a:latin typeface="Arial"/>
                <a:cs typeface="Arial"/>
              </a:rPr>
              <a:t>attending  </a:t>
            </a:r>
            <a:r>
              <a:rPr sz="1800" spc="5" dirty="0">
                <a:solidFill>
                  <a:srgbClr val="231F20"/>
                </a:solidFill>
                <a:latin typeface="Arial"/>
                <a:cs typeface="Arial"/>
              </a:rPr>
              <a:t>allows, </a:t>
            </a:r>
            <a:r>
              <a:rPr sz="1800" spc="-35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sz="1800" spc="15" dirty="0">
                <a:solidFill>
                  <a:srgbClr val="231F20"/>
                </a:solidFill>
                <a:latin typeface="Arial"/>
                <a:cs typeface="Arial"/>
              </a:rPr>
              <a:t>slideshow </a:t>
            </a:r>
            <a:r>
              <a:rPr sz="1800" dirty="0">
                <a:solidFill>
                  <a:srgbClr val="231F20"/>
                </a:solidFill>
                <a:latin typeface="Arial"/>
                <a:cs typeface="Arial"/>
              </a:rPr>
              <a:t>is </a:t>
            </a:r>
            <a:r>
              <a:rPr sz="1800" spc="-35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sz="1800" spc="10" dirty="0">
                <a:solidFill>
                  <a:srgbClr val="231F20"/>
                </a:solidFill>
                <a:latin typeface="Arial"/>
                <a:cs typeface="Arial"/>
              </a:rPr>
              <a:t>great </a:t>
            </a:r>
            <a:r>
              <a:rPr sz="1800" spc="-5" dirty="0">
                <a:solidFill>
                  <a:srgbClr val="231F20"/>
                </a:solidFill>
                <a:latin typeface="Arial"/>
                <a:cs typeface="Arial"/>
              </a:rPr>
              <a:t>way </a:t>
            </a:r>
            <a:r>
              <a:rPr sz="1800" spc="35" dirty="0">
                <a:solidFill>
                  <a:srgbClr val="231F20"/>
                </a:solidFill>
                <a:latin typeface="Arial"/>
                <a:cs typeface="Arial"/>
              </a:rPr>
              <a:t>to  </a:t>
            </a:r>
            <a:r>
              <a:rPr sz="1800" spc="15" dirty="0">
                <a:solidFill>
                  <a:srgbClr val="231F20"/>
                </a:solidFill>
                <a:latin typeface="Arial"/>
                <a:cs typeface="Arial"/>
              </a:rPr>
              <a:t>present </a:t>
            </a:r>
            <a:r>
              <a:rPr sz="1800" spc="5" dirty="0">
                <a:solidFill>
                  <a:srgbClr val="231F20"/>
                </a:solidFill>
                <a:latin typeface="Arial"/>
                <a:cs typeface="Arial"/>
              </a:rPr>
              <a:t>your </a:t>
            </a:r>
            <a:r>
              <a:rPr sz="1800" spc="20" dirty="0">
                <a:solidFill>
                  <a:srgbClr val="231F20"/>
                </a:solidFill>
                <a:latin typeface="Arial"/>
                <a:cs typeface="Arial"/>
              </a:rPr>
              <a:t>data </a:t>
            </a:r>
            <a:r>
              <a:rPr sz="1800" spc="-5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1800" spc="-35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sz="1800" spc="20" dirty="0">
                <a:solidFill>
                  <a:srgbClr val="231F20"/>
                </a:solidFill>
                <a:latin typeface="Arial"/>
                <a:cs typeface="Arial"/>
              </a:rPr>
              <a:t>digital-friendly  format. </a:t>
            </a:r>
            <a:r>
              <a:rPr sz="1800" spc="15" dirty="0">
                <a:solidFill>
                  <a:srgbClr val="231F20"/>
                </a:solidFill>
                <a:latin typeface="Arial"/>
                <a:cs typeface="Arial"/>
              </a:rPr>
              <a:t>Simply </a:t>
            </a:r>
            <a:r>
              <a:rPr sz="1800" spc="-5" dirty="0">
                <a:solidFill>
                  <a:srgbClr val="231F20"/>
                </a:solidFill>
                <a:latin typeface="Arial"/>
                <a:cs typeface="Arial"/>
              </a:rPr>
              <a:t>make </a:t>
            </a:r>
            <a:r>
              <a:rPr sz="1800" spc="5" dirty="0">
                <a:solidFill>
                  <a:srgbClr val="231F20"/>
                </a:solidFill>
                <a:latin typeface="Arial"/>
                <a:cs typeface="Arial"/>
              </a:rPr>
              <a:t>each </a:t>
            </a:r>
            <a:r>
              <a:rPr sz="1800" spc="25" dirty="0">
                <a:solidFill>
                  <a:srgbClr val="231F20"/>
                </a:solidFill>
                <a:latin typeface="Arial"/>
                <a:cs typeface="Arial"/>
              </a:rPr>
              <a:t>section of  </a:t>
            </a:r>
            <a:r>
              <a:rPr sz="1800" spc="1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1800" spc="25" dirty="0">
                <a:solidFill>
                  <a:srgbClr val="231F20"/>
                </a:solidFill>
                <a:latin typeface="Arial"/>
                <a:cs typeface="Arial"/>
              </a:rPr>
              <a:t>poster its own</a:t>
            </a:r>
            <a:r>
              <a:rPr sz="180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5" dirty="0">
                <a:solidFill>
                  <a:srgbClr val="231F20"/>
                </a:solidFill>
                <a:latin typeface="Arial"/>
                <a:cs typeface="Arial"/>
              </a:rPr>
              <a:t>slide.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750">
              <a:latin typeface="Arial"/>
              <a:cs typeface="Arial"/>
            </a:endParaRPr>
          </a:p>
          <a:p>
            <a:pPr marL="12700" marR="5080">
              <a:lnSpc>
                <a:spcPct val="111100"/>
              </a:lnSpc>
            </a:pPr>
            <a:r>
              <a:rPr sz="1800" spc="-65" dirty="0">
                <a:solidFill>
                  <a:srgbClr val="231F20"/>
                </a:solidFill>
                <a:latin typeface="Arial"/>
                <a:cs typeface="Arial"/>
              </a:rPr>
              <a:t>Then,</a:t>
            </a:r>
            <a:r>
              <a:rPr sz="18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40" dirty="0">
                <a:solidFill>
                  <a:srgbClr val="231F20"/>
                </a:solidFill>
                <a:latin typeface="Arial"/>
                <a:cs typeface="Arial"/>
              </a:rPr>
              <a:t>you</a:t>
            </a:r>
            <a:r>
              <a:rPr sz="18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231F20"/>
                </a:solidFill>
                <a:latin typeface="Arial"/>
                <a:cs typeface="Arial"/>
              </a:rPr>
              <a:t>can</a:t>
            </a:r>
            <a:r>
              <a:rPr sz="18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40" dirty="0">
                <a:solidFill>
                  <a:srgbClr val="231F20"/>
                </a:solidFill>
                <a:latin typeface="Arial"/>
                <a:cs typeface="Arial"/>
              </a:rPr>
              <a:t>also</a:t>
            </a:r>
            <a:r>
              <a:rPr sz="18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231F20"/>
                </a:solidFill>
                <a:latin typeface="Arial"/>
                <a:cs typeface="Arial"/>
              </a:rPr>
              <a:t>record</a:t>
            </a:r>
            <a:r>
              <a:rPr sz="18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50" dirty="0">
                <a:solidFill>
                  <a:srgbClr val="231F20"/>
                </a:solidFill>
                <a:latin typeface="Arial"/>
                <a:cs typeface="Arial"/>
              </a:rPr>
              <a:t>yourself</a:t>
            </a:r>
            <a:r>
              <a:rPr sz="18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40" dirty="0">
                <a:solidFill>
                  <a:srgbClr val="231F20"/>
                </a:solidFill>
                <a:latin typeface="Arial"/>
                <a:cs typeface="Arial"/>
              </a:rPr>
              <a:t>using</a:t>
            </a:r>
            <a:r>
              <a:rPr sz="18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45" dirty="0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18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45" dirty="0">
                <a:solidFill>
                  <a:srgbClr val="231F20"/>
                </a:solidFill>
                <a:latin typeface="Arial"/>
                <a:cs typeface="Arial"/>
              </a:rPr>
              <a:t>presentation</a:t>
            </a:r>
            <a:r>
              <a:rPr sz="18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30" dirty="0">
                <a:solidFill>
                  <a:srgbClr val="231F20"/>
                </a:solidFill>
                <a:latin typeface="Arial"/>
                <a:cs typeface="Arial"/>
              </a:rPr>
              <a:t>software  </a:t>
            </a:r>
            <a:r>
              <a:rPr sz="1800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18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30" dirty="0">
                <a:solidFill>
                  <a:srgbClr val="231F20"/>
                </a:solidFill>
                <a:latin typeface="Arial"/>
                <a:cs typeface="Arial"/>
              </a:rPr>
              <a:t>talk</a:t>
            </a:r>
            <a:r>
              <a:rPr sz="18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231F20"/>
                </a:solidFill>
                <a:latin typeface="Arial"/>
                <a:cs typeface="Arial"/>
              </a:rPr>
              <a:t>about</a:t>
            </a:r>
            <a:r>
              <a:rPr sz="18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45" dirty="0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18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45" dirty="0">
                <a:solidFill>
                  <a:srgbClr val="231F20"/>
                </a:solidFill>
                <a:latin typeface="Arial"/>
                <a:cs typeface="Arial"/>
              </a:rPr>
              <a:t>slides</a:t>
            </a:r>
            <a:r>
              <a:rPr sz="18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18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35" dirty="0">
                <a:solidFill>
                  <a:srgbClr val="231F20"/>
                </a:solidFill>
                <a:latin typeface="Arial"/>
                <a:cs typeface="Arial"/>
              </a:rPr>
              <a:t>time</a:t>
            </a:r>
            <a:r>
              <a:rPr sz="18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5" dirty="0">
                <a:solidFill>
                  <a:srgbClr val="231F20"/>
                </a:solidFill>
                <a:latin typeface="Arial"/>
                <a:cs typeface="Arial"/>
              </a:rPr>
              <a:t>it</a:t>
            </a:r>
            <a:r>
              <a:rPr sz="18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18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231F20"/>
                </a:solidFill>
                <a:latin typeface="Arial"/>
                <a:cs typeface="Arial"/>
              </a:rPr>
              <a:t>go</a:t>
            </a:r>
            <a:r>
              <a:rPr sz="18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40" dirty="0">
                <a:solidFill>
                  <a:srgbClr val="231F20"/>
                </a:solidFill>
                <a:latin typeface="Arial"/>
                <a:cs typeface="Arial"/>
              </a:rPr>
              <a:t>along</a:t>
            </a:r>
            <a:r>
              <a:rPr sz="18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15" dirty="0">
                <a:solidFill>
                  <a:srgbClr val="231F20"/>
                </a:solidFill>
                <a:latin typeface="Arial"/>
                <a:cs typeface="Arial"/>
              </a:rPr>
              <a:t>with</a:t>
            </a:r>
            <a:r>
              <a:rPr sz="18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35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18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55" dirty="0">
                <a:solidFill>
                  <a:srgbClr val="231F20"/>
                </a:solidFill>
                <a:latin typeface="Arial"/>
                <a:cs typeface="Arial"/>
              </a:rPr>
              <a:t>slideshow.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619" y="953815"/>
            <a:ext cx="3893820" cy="108204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 marR="5080">
              <a:lnSpc>
                <a:spcPts val="4000"/>
              </a:lnSpc>
              <a:spcBef>
                <a:spcPts val="500"/>
              </a:spcBef>
            </a:pPr>
            <a:r>
              <a:rPr spc="10" dirty="0"/>
              <a:t>PowerPoint</a:t>
            </a:r>
            <a:r>
              <a:rPr spc="-70" dirty="0"/>
              <a:t> </a:t>
            </a:r>
            <a:r>
              <a:rPr spc="-15" dirty="0"/>
              <a:t>audio  </a:t>
            </a:r>
            <a:r>
              <a:rPr spc="-20" dirty="0"/>
              <a:t>recording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42619" y="2665117"/>
            <a:ext cx="20675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5" dirty="0">
                <a:solidFill>
                  <a:srgbClr val="231F20"/>
                </a:solidFill>
                <a:latin typeface="Arial"/>
                <a:cs typeface="Arial"/>
              </a:rPr>
              <a:t>Insert </a:t>
            </a:r>
            <a:r>
              <a:rPr sz="1800" b="1" spc="25" dirty="0">
                <a:solidFill>
                  <a:srgbClr val="231F20"/>
                </a:solidFill>
                <a:latin typeface="Arial"/>
                <a:cs typeface="Arial"/>
              </a:rPr>
              <a:t>&gt; </a:t>
            </a:r>
            <a:r>
              <a:rPr sz="1800" b="1" spc="-30" dirty="0">
                <a:solidFill>
                  <a:srgbClr val="231F20"/>
                </a:solidFill>
                <a:latin typeface="Arial"/>
                <a:cs typeface="Arial"/>
              </a:rPr>
              <a:t>Audio</a:t>
            </a:r>
            <a:r>
              <a:rPr sz="1800" b="1" spc="-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b="1" spc="-25" dirty="0">
                <a:solidFill>
                  <a:srgbClr val="231F20"/>
                </a:solidFill>
                <a:latin typeface="Arial"/>
                <a:cs typeface="Arial"/>
              </a:rPr>
              <a:t>(PC)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33135" y="2665117"/>
            <a:ext cx="22155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5" dirty="0">
                <a:solidFill>
                  <a:srgbClr val="231F20"/>
                </a:solidFill>
                <a:latin typeface="Arial"/>
                <a:cs typeface="Arial"/>
              </a:rPr>
              <a:t>Insert </a:t>
            </a:r>
            <a:r>
              <a:rPr sz="1800" b="1" spc="25" dirty="0">
                <a:solidFill>
                  <a:srgbClr val="231F20"/>
                </a:solidFill>
                <a:latin typeface="Arial"/>
                <a:cs typeface="Arial"/>
              </a:rPr>
              <a:t>&gt; </a:t>
            </a:r>
            <a:r>
              <a:rPr sz="1800" b="1" spc="-30" dirty="0">
                <a:solidFill>
                  <a:srgbClr val="231F20"/>
                </a:solidFill>
                <a:latin typeface="Arial"/>
                <a:cs typeface="Arial"/>
              </a:rPr>
              <a:t>Audio</a:t>
            </a:r>
            <a:r>
              <a:rPr sz="1800" b="1" spc="-9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231F20"/>
                </a:solidFill>
                <a:latin typeface="Arial"/>
                <a:cs typeface="Arial"/>
              </a:rPr>
              <a:t>(mac)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02184" y="4970614"/>
            <a:ext cx="9304020" cy="1765300"/>
          </a:xfrm>
          <a:custGeom>
            <a:avLst/>
            <a:gdLst/>
            <a:ahLst/>
            <a:cxnLst/>
            <a:rect l="l" t="t" r="r" b="b"/>
            <a:pathLst>
              <a:path w="9304020" h="1765300">
                <a:moveTo>
                  <a:pt x="0" y="0"/>
                </a:moveTo>
                <a:lnTo>
                  <a:pt x="9304020" y="0"/>
                </a:lnTo>
                <a:lnTo>
                  <a:pt x="9304020" y="1764792"/>
                </a:lnTo>
                <a:lnTo>
                  <a:pt x="0" y="1764792"/>
                </a:lnTo>
                <a:lnTo>
                  <a:pt x="0" y="0"/>
                </a:lnTo>
                <a:close/>
              </a:path>
            </a:pathLst>
          </a:custGeom>
          <a:solidFill>
            <a:srgbClr val="231F20">
              <a:alpha val="54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57200" y="5149436"/>
            <a:ext cx="8792210" cy="1251585"/>
          </a:xfrm>
          <a:custGeom>
            <a:avLst/>
            <a:gdLst/>
            <a:ahLst/>
            <a:cxnLst/>
            <a:rect l="l" t="t" r="r" b="b"/>
            <a:pathLst>
              <a:path w="8792210" h="1251585">
                <a:moveTo>
                  <a:pt x="8741156" y="0"/>
                </a:moveTo>
                <a:lnTo>
                  <a:pt x="50800" y="0"/>
                </a:lnTo>
                <a:lnTo>
                  <a:pt x="31027" y="3992"/>
                </a:lnTo>
                <a:lnTo>
                  <a:pt x="14879" y="14879"/>
                </a:lnTo>
                <a:lnTo>
                  <a:pt x="3992" y="31027"/>
                </a:lnTo>
                <a:lnTo>
                  <a:pt x="0" y="50800"/>
                </a:lnTo>
                <a:lnTo>
                  <a:pt x="0" y="1200569"/>
                </a:lnTo>
                <a:lnTo>
                  <a:pt x="3992" y="1220342"/>
                </a:lnTo>
                <a:lnTo>
                  <a:pt x="14879" y="1236489"/>
                </a:lnTo>
                <a:lnTo>
                  <a:pt x="31027" y="1247376"/>
                </a:lnTo>
                <a:lnTo>
                  <a:pt x="50800" y="1251369"/>
                </a:lnTo>
                <a:lnTo>
                  <a:pt x="8741156" y="1251369"/>
                </a:lnTo>
                <a:lnTo>
                  <a:pt x="8760928" y="1247376"/>
                </a:lnTo>
                <a:lnTo>
                  <a:pt x="8777076" y="1236489"/>
                </a:lnTo>
                <a:lnTo>
                  <a:pt x="8787963" y="1220342"/>
                </a:lnTo>
                <a:lnTo>
                  <a:pt x="8791956" y="1200569"/>
                </a:lnTo>
                <a:lnTo>
                  <a:pt x="8791956" y="50800"/>
                </a:lnTo>
                <a:lnTo>
                  <a:pt x="8787963" y="31027"/>
                </a:lnTo>
                <a:lnTo>
                  <a:pt x="8777076" y="14879"/>
                </a:lnTo>
                <a:lnTo>
                  <a:pt x="8760928" y="3992"/>
                </a:lnTo>
                <a:lnTo>
                  <a:pt x="8741156" y="0"/>
                </a:lnTo>
                <a:close/>
              </a:path>
            </a:pathLst>
          </a:custGeom>
          <a:solidFill>
            <a:srgbClr val="FFEB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73100" y="5269473"/>
            <a:ext cx="815340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sz="1800" spc="-5" dirty="0">
                <a:solidFill>
                  <a:srgbClr val="231F20"/>
                </a:solidFill>
                <a:latin typeface="Arial"/>
                <a:cs typeface="Arial"/>
              </a:rPr>
              <a:t>If </a:t>
            </a:r>
            <a:r>
              <a:rPr sz="1800" dirty="0">
                <a:solidFill>
                  <a:srgbClr val="231F20"/>
                </a:solidFill>
                <a:latin typeface="Arial"/>
                <a:cs typeface="Arial"/>
              </a:rPr>
              <a:t>you </a:t>
            </a:r>
            <a:r>
              <a:rPr sz="1800" spc="20" dirty="0">
                <a:solidFill>
                  <a:srgbClr val="231F20"/>
                </a:solidFill>
                <a:latin typeface="Arial"/>
                <a:cs typeface="Arial"/>
              </a:rPr>
              <a:t>want </a:t>
            </a:r>
            <a:r>
              <a:rPr sz="1800" spc="35" dirty="0">
                <a:solidFill>
                  <a:srgbClr val="231F20"/>
                </a:solidFill>
                <a:latin typeface="Arial"/>
                <a:cs typeface="Arial"/>
              </a:rPr>
              <a:t>to add </a:t>
            </a:r>
            <a:r>
              <a:rPr sz="1800" spc="15" dirty="0">
                <a:solidFill>
                  <a:srgbClr val="231F20"/>
                </a:solidFill>
                <a:latin typeface="Arial"/>
                <a:cs typeface="Arial"/>
              </a:rPr>
              <a:t>audio </a:t>
            </a:r>
            <a:r>
              <a:rPr sz="1800" dirty="0">
                <a:solidFill>
                  <a:srgbClr val="231F20"/>
                </a:solidFill>
                <a:latin typeface="Arial"/>
                <a:cs typeface="Arial"/>
              </a:rPr>
              <a:t>files </a:t>
            </a:r>
            <a:r>
              <a:rPr sz="1800" spc="3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1800" spc="5" dirty="0">
                <a:solidFill>
                  <a:srgbClr val="231F20"/>
                </a:solidFill>
                <a:latin typeface="Arial"/>
                <a:cs typeface="Arial"/>
              </a:rPr>
              <a:t>your slides, </a:t>
            </a:r>
            <a:r>
              <a:rPr sz="1800" dirty="0">
                <a:solidFill>
                  <a:srgbClr val="231F20"/>
                </a:solidFill>
                <a:latin typeface="Arial"/>
                <a:cs typeface="Arial"/>
              </a:rPr>
              <a:t>they </a:t>
            </a:r>
            <a:r>
              <a:rPr sz="1800" spc="20" dirty="0">
                <a:solidFill>
                  <a:srgbClr val="231F20"/>
                </a:solidFill>
                <a:latin typeface="Arial"/>
                <a:cs typeface="Arial"/>
              </a:rPr>
              <a:t>can </a:t>
            </a:r>
            <a:r>
              <a:rPr sz="1800" spc="-10" dirty="0">
                <a:solidFill>
                  <a:srgbClr val="231F20"/>
                </a:solidFill>
                <a:latin typeface="Arial"/>
                <a:cs typeface="Arial"/>
              </a:rPr>
              <a:t>easily </a:t>
            </a:r>
            <a:r>
              <a:rPr sz="1800" spc="20" dirty="0">
                <a:solidFill>
                  <a:srgbClr val="231F20"/>
                </a:solidFill>
                <a:latin typeface="Arial"/>
                <a:cs typeface="Arial"/>
              </a:rPr>
              <a:t>be inserted </a:t>
            </a:r>
            <a:r>
              <a:rPr sz="1800" spc="15" dirty="0">
                <a:solidFill>
                  <a:srgbClr val="231F20"/>
                </a:solidFill>
                <a:latin typeface="Arial"/>
                <a:cs typeface="Arial"/>
              </a:rPr>
              <a:t>into  </a:t>
            </a:r>
            <a:r>
              <a:rPr sz="1800" spc="5" dirty="0">
                <a:solidFill>
                  <a:srgbClr val="231F20"/>
                </a:solidFill>
                <a:latin typeface="Arial"/>
                <a:cs typeface="Arial"/>
              </a:rPr>
              <a:t>your </a:t>
            </a:r>
            <a:r>
              <a:rPr sz="1800" spc="15" dirty="0">
                <a:solidFill>
                  <a:srgbClr val="231F20"/>
                </a:solidFill>
                <a:latin typeface="Arial"/>
                <a:cs typeface="Arial"/>
              </a:rPr>
              <a:t>presentation. </a:t>
            </a:r>
            <a:r>
              <a:rPr sz="1800" spc="-20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1800" dirty="0">
                <a:solidFill>
                  <a:srgbClr val="231F20"/>
                </a:solidFill>
                <a:latin typeface="Arial"/>
                <a:cs typeface="Arial"/>
              </a:rPr>
              <a:t>PowerPoint, </a:t>
            </a:r>
            <a:r>
              <a:rPr sz="1800" spc="20" dirty="0">
                <a:solidFill>
                  <a:srgbClr val="231F20"/>
                </a:solidFill>
                <a:latin typeface="Arial"/>
                <a:cs typeface="Arial"/>
              </a:rPr>
              <a:t>select </a:t>
            </a:r>
            <a:r>
              <a:rPr sz="1800" spc="40" dirty="0">
                <a:solidFill>
                  <a:srgbClr val="231F20"/>
                </a:solidFill>
                <a:latin typeface="Arial"/>
                <a:cs typeface="Arial"/>
              </a:rPr>
              <a:t>“Insert </a:t>
            </a:r>
            <a:r>
              <a:rPr sz="1800" spc="25" dirty="0">
                <a:solidFill>
                  <a:srgbClr val="231F20"/>
                </a:solidFill>
                <a:latin typeface="Arial"/>
                <a:cs typeface="Arial"/>
              </a:rPr>
              <a:t>&gt; </a:t>
            </a:r>
            <a:r>
              <a:rPr sz="1800" spc="10" dirty="0">
                <a:solidFill>
                  <a:srgbClr val="231F20"/>
                </a:solidFill>
                <a:latin typeface="Arial"/>
                <a:cs typeface="Arial"/>
              </a:rPr>
              <a:t>Audio </a:t>
            </a:r>
            <a:r>
              <a:rPr sz="1800" spc="30" dirty="0">
                <a:solidFill>
                  <a:srgbClr val="231F20"/>
                </a:solidFill>
                <a:latin typeface="Arial"/>
                <a:cs typeface="Arial"/>
              </a:rPr>
              <a:t>from </a:t>
            </a:r>
            <a:r>
              <a:rPr sz="1800" spc="-5" dirty="0">
                <a:solidFill>
                  <a:srgbClr val="231F20"/>
                </a:solidFill>
                <a:latin typeface="Arial"/>
                <a:cs typeface="Arial"/>
              </a:rPr>
              <a:t>file...” </a:t>
            </a:r>
            <a:r>
              <a:rPr sz="1800" spc="15" dirty="0">
                <a:solidFill>
                  <a:srgbClr val="231F20"/>
                </a:solidFill>
                <a:latin typeface="Arial"/>
                <a:cs typeface="Arial"/>
              </a:rPr>
              <a:t>and set </a:t>
            </a:r>
            <a:r>
              <a:rPr sz="1800" spc="10" dirty="0">
                <a:solidFill>
                  <a:srgbClr val="231F20"/>
                </a:solidFill>
                <a:latin typeface="Arial"/>
                <a:cs typeface="Arial"/>
              </a:rPr>
              <a:t>the  </a:t>
            </a:r>
            <a:r>
              <a:rPr sz="1800" spc="25" dirty="0">
                <a:solidFill>
                  <a:srgbClr val="231F20"/>
                </a:solidFill>
                <a:latin typeface="Arial"/>
                <a:cs typeface="Arial"/>
              </a:rPr>
              <a:t>controls of </a:t>
            </a:r>
            <a:r>
              <a:rPr sz="1800" spc="15" dirty="0">
                <a:solidFill>
                  <a:srgbClr val="231F20"/>
                </a:solidFill>
                <a:latin typeface="Arial"/>
                <a:cs typeface="Arial"/>
              </a:rPr>
              <a:t>this </a:t>
            </a:r>
            <a:r>
              <a:rPr sz="1800" spc="-10" dirty="0">
                <a:solidFill>
                  <a:srgbClr val="231F20"/>
                </a:solidFill>
                <a:latin typeface="Arial"/>
                <a:cs typeface="Arial"/>
              </a:rPr>
              <a:t>as </a:t>
            </a:r>
            <a:r>
              <a:rPr sz="1800" dirty="0">
                <a:solidFill>
                  <a:srgbClr val="231F20"/>
                </a:solidFill>
                <a:latin typeface="Arial"/>
                <a:cs typeface="Arial"/>
              </a:rPr>
              <a:t>you </a:t>
            </a:r>
            <a:r>
              <a:rPr sz="1800" spc="30" dirty="0">
                <a:solidFill>
                  <a:srgbClr val="231F20"/>
                </a:solidFill>
                <a:latin typeface="Arial"/>
                <a:cs typeface="Arial"/>
              </a:rPr>
              <a:t>would </a:t>
            </a:r>
            <a:r>
              <a:rPr sz="1800" spc="20" dirty="0">
                <a:solidFill>
                  <a:srgbClr val="231F20"/>
                </a:solidFill>
                <a:latin typeface="Arial"/>
                <a:cs typeface="Arial"/>
              </a:rPr>
              <a:t>for </a:t>
            </a:r>
            <a:r>
              <a:rPr sz="1800" spc="15" dirty="0">
                <a:solidFill>
                  <a:srgbClr val="231F20"/>
                </a:solidFill>
                <a:latin typeface="Arial"/>
                <a:cs typeface="Arial"/>
              </a:rPr>
              <a:t>other </a:t>
            </a:r>
            <a:r>
              <a:rPr sz="1800" spc="10" dirty="0">
                <a:solidFill>
                  <a:srgbClr val="231F20"/>
                </a:solidFill>
                <a:latin typeface="Arial"/>
                <a:cs typeface="Arial"/>
              </a:rPr>
              <a:t>animation </a:t>
            </a:r>
            <a:r>
              <a:rPr sz="1800" spc="5" dirty="0">
                <a:solidFill>
                  <a:srgbClr val="231F20"/>
                </a:solidFill>
                <a:latin typeface="Arial"/>
                <a:cs typeface="Arial"/>
              </a:rPr>
              <a:t>elements </a:t>
            </a:r>
            <a:r>
              <a:rPr sz="1800" spc="20" dirty="0">
                <a:solidFill>
                  <a:srgbClr val="231F20"/>
                </a:solidFill>
                <a:latin typeface="Arial"/>
                <a:cs typeface="Arial"/>
              </a:rPr>
              <a:t>on </a:t>
            </a:r>
            <a:r>
              <a:rPr sz="1800" spc="5" dirty="0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1800" spc="2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5" dirty="0">
                <a:solidFill>
                  <a:srgbClr val="231F20"/>
                </a:solidFill>
                <a:latin typeface="Arial"/>
                <a:cs typeface="Arial"/>
              </a:rPr>
              <a:t>slide.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55319" y="1143000"/>
            <a:ext cx="4174490" cy="1569720"/>
          </a:xfrm>
          <a:custGeom>
            <a:avLst/>
            <a:gdLst/>
            <a:ahLst/>
            <a:cxnLst/>
            <a:rect l="l" t="t" r="r" b="b"/>
            <a:pathLst>
              <a:path w="4174490" h="1569720">
                <a:moveTo>
                  <a:pt x="0" y="1569720"/>
                </a:moveTo>
                <a:lnTo>
                  <a:pt x="4174236" y="1569720"/>
                </a:lnTo>
                <a:lnTo>
                  <a:pt x="4174236" y="0"/>
                </a:lnTo>
                <a:lnTo>
                  <a:pt x="0" y="0"/>
                </a:lnTo>
                <a:lnTo>
                  <a:pt x="0" y="1569720"/>
                </a:lnTo>
                <a:close/>
              </a:path>
            </a:pathLst>
          </a:custGeom>
          <a:solidFill>
            <a:srgbClr val="FFD9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42619" y="999535"/>
            <a:ext cx="3893820" cy="108204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 marR="5080">
              <a:lnSpc>
                <a:spcPts val="4000"/>
              </a:lnSpc>
              <a:spcBef>
                <a:spcPts val="500"/>
              </a:spcBef>
            </a:pPr>
            <a:r>
              <a:rPr spc="10" dirty="0"/>
              <a:t>PowerPoint</a:t>
            </a:r>
            <a:r>
              <a:rPr spc="-70" dirty="0"/>
              <a:t> </a:t>
            </a:r>
            <a:r>
              <a:rPr spc="-15" dirty="0"/>
              <a:t>audio  </a:t>
            </a:r>
            <a:r>
              <a:rPr spc="-20" dirty="0"/>
              <a:t>recording</a:t>
            </a:r>
          </a:p>
        </p:txBody>
      </p:sp>
      <p:sp>
        <p:nvSpPr>
          <p:cNvPr id="5" name="object 5"/>
          <p:cNvSpPr/>
          <p:nvPr/>
        </p:nvSpPr>
        <p:spPr>
          <a:xfrm>
            <a:off x="202184" y="5063744"/>
            <a:ext cx="4243070" cy="1435735"/>
          </a:xfrm>
          <a:custGeom>
            <a:avLst/>
            <a:gdLst/>
            <a:ahLst/>
            <a:cxnLst/>
            <a:rect l="l" t="t" r="r" b="b"/>
            <a:pathLst>
              <a:path w="4243070" h="1435735">
                <a:moveTo>
                  <a:pt x="0" y="0"/>
                </a:moveTo>
                <a:lnTo>
                  <a:pt x="4242816" y="0"/>
                </a:lnTo>
                <a:lnTo>
                  <a:pt x="4242816" y="1435607"/>
                </a:lnTo>
                <a:lnTo>
                  <a:pt x="0" y="1435607"/>
                </a:lnTo>
                <a:lnTo>
                  <a:pt x="0" y="0"/>
                </a:lnTo>
                <a:close/>
              </a:path>
            </a:pathLst>
          </a:custGeom>
          <a:solidFill>
            <a:srgbClr val="231F20">
              <a:alpha val="54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7200" y="5242559"/>
            <a:ext cx="3732529" cy="925830"/>
          </a:xfrm>
          <a:custGeom>
            <a:avLst/>
            <a:gdLst/>
            <a:ahLst/>
            <a:cxnLst/>
            <a:rect l="l" t="t" r="r" b="b"/>
            <a:pathLst>
              <a:path w="3732529" h="925829">
                <a:moveTo>
                  <a:pt x="3681476" y="0"/>
                </a:moveTo>
                <a:lnTo>
                  <a:pt x="50800" y="0"/>
                </a:lnTo>
                <a:lnTo>
                  <a:pt x="31027" y="3992"/>
                </a:lnTo>
                <a:lnTo>
                  <a:pt x="14879" y="14879"/>
                </a:lnTo>
                <a:lnTo>
                  <a:pt x="3992" y="31027"/>
                </a:lnTo>
                <a:lnTo>
                  <a:pt x="0" y="50799"/>
                </a:lnTo>
                <a:lnTo>
                  <a:pt x="0" y="874420"/>
                </a:lnTo>
                <a:lnTo>
                  <a:pt x="3992" y="894193"/>
                </a:lnTo>
                <a:lnTo>
                  <a:pt x="14879" y="910340"/>
                </a:lnTo>
                <a:lnTo>
                  <a:pt x="31027" y="921228"/>
                </a:lnTo>
                <a:lnTo>
                  <a:pt x="50800" y="925220"/>
                </a:lnTo>
                <a:lnTo>
                  <a:pt x="3681476" y="925220"/>
                </a:lnTo>
                <a:lnTo>
                  <a:pt x="3701248" y="921228"/>
                </a:lnTo>
                <a:lnTo>
                  <a:pt x="3717396" y="910340"/>
                </a:lnTo>
                <a:lnTo>
                  <a:pt x="3728283" y="894193"/>
                </a:lnTo>
                <a:lnTo>
                  <a:pt x="3732276" y="874420"/>
                </a:lnTo>
                <a:lnTo>
                  <a:pt x="3732276" y="50799"/>
                </a:lnTo>
                <a:lnTo>
                  <a:pt x="3728283" y="31027"/>
                </a:lnTo>
                <a:lnTo>
                  <a:pt x="3717396" y="14879"/>
                </a:lnTo>
                <a:lnTo>
                  <a:pt x="3701248" y="3992"/>
                </a:lnTo>
                <a:lnTo>
                  <a:pt x="3681476" y="0"/>
                </a:lnTo>
                <a:close/>
              </a:path>
            </a:pathLst>
          </a:custGeom>
          <a:solidFill>
            <a:srgbClr val="FFEB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02184" y="5362597"/>
            <a:ext cx="424307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3234" marR="643890">
              <a:lnSpc>
                <a:spcPct val="111100"/>
              </a:lnSpc>
              <a:spcBef>
                <a:spcPts val="100"/>
              </a:spcBef>
            </a:pPr>
            <a:r>
              <a:rPr sz="1800" spc="20" dirty="0">
                <a:solidFill>
                  <a:srgbClr val="231F20"/>
                </a:solidFill>
                <a:latin typeface="Arial"/>
                <a:cs typeface="Arial"/>
              </a:rPr>
              <a:t>Record </a:t>
            </a:r>
            <a:r>
              <a:rPr sz="1800" spc="5" dirty="0">
                <a:solidFill>
                  <a:srgbClr val="231F20"/>
                </a:solidFill>
                <a:latin typeface="Arial"/>
                <a:cs typeface="Arial"/>
              </a:rPr>
              <a:t>yourself </a:t>
            </a:r>
            <a:r>
              <a:rPr sz="1800" spc="-10" dirty="0">
                <a:solidFill>
                  <a:srgbClr val="231F20"/>
                </a:solidFill>
                <a:latin typeface="Arial"/>
                <a:cs typeface="Arial"/>
              </a:rPr>
              <a:t>as </a:t>
            </a:r>
            <a:r>
              <a:rPr sz="1800" dirty="0">
                <a:solidFill>
                  <a:srgbClr val="231F20"/>
                </a:solidFill>
                <a:latin typeface="Arial"/>
                <a:cs typeface="Arial"/>
              </a:rPr>
              <a:t>you </a:t>
            </a:r>
            <a:r>
              <a:rPr sz="1800" spc="-5" dirty="0">
                <a:solidFill>
                  <a:srgbClr val="231F20"/>
                </a:solidFill>
                <a:latin typeface="Arial"/>
                <a:cs typeface="Arial"/>
              </a:rPr>
              <a:t>review  </a:t>
            </a:r>
            <a:r>
              <a:rPr sz="1800" spc="5" dirty="0">
                <a:solidFill>
                  <a:srgbClr val="231F20"/>
                </a:solidFill>
                <a:latin typeface="Arial"/>
                <a:cs typeface="Arial"/>
              </a:rPr>
              <a:t>your </a:t>
            </a:r>
            <a:r>
              <a:rPr sz="1800" spc="10" dirty="0">
                <a:solidFill>
                  <a:srgbClr val="231F20"/>
                </a:solidFill>
                <a:latin typeface="Arial"/>
                <a:cs typeface="Arial"/>
              </a:rPr>
              <a:t>slides </a:t>
            </a:r>
            <a:r>
              <a:rPr sz="1800" spc="-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800" spc="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10" dirty="0">
                <a:solidFill>
                  <a:srgbClr val="231F20"/>
                </a:solidFill>
                <a:latin typeface="Arial"/>
                <a:cs typeface="Arial"/>
              </a:rPr>
              <a:t>real-time.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769100" y="705104"/>
            <a:ext cx="4686300" cy="1445260"/>
          </a:xfrm>
          <a:custGeom>
            <a:avLst/>
            <a:gdLst/>
            <a:ahLst/>
            <a:cxnLst/>
            <a:rect l="l" t="t" r="r" b="b"/>
            <a:pathLst>
              <a:path w="4686300" h="1445260">
                <a:moveTo>
                  <a:pt x="0" y="0"/>
                </a:moveTo>
                <a:lnTo>
                  <a:pt x="4686300" y="0"/>
                </a:lnTo>
                <a:lnTo>
                  <a:pt x="4686300" y="1444752"/>
                </a:lnTo>
                <a:lnTo>
                  <a:pt x="0" y="1444752"/>
                </a:lnTo>
                <a:lnTo>
                  <a:pt x="0" y="0"/>
                </a:lnTo>
                <a:close/>
              </a:path>
            </a:pathLst>
          </a:custGeom>
          <a:solidFill>
            <a:srgbClr val="231F20">
              <a:alpha val="54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024116" y="883919"/>
            <a:ext cx="4174490" cy="932180"/>
          </a:xfrm>
          <a:custGeom>
            <a:avLst/>
            <a:gdLst/>
            <a:ahLst/>
            <a:cxnLst/>
            <a:rect l="l" t="t" r="r" b="b"/>
            <a:pathLst>
              <a:path w="4174490" h="932180">
                <a:moveTo>
                  <a:pt x="4123436" y="0"/>
                </a:moveTo>
                <a:lnTo>
                  <a:pt x="50800" y="0"/>
                </a:lnTo>
                <a:lnTo>
                  <a:pt x="31027" y="3992"/>
                </a:lnTo>
                <a:lnTo>
                  <a:pt x="14879" y="14879"/>
                </a:lnTo>
                <a:lnTo>
                  <a:pt x="3992" y="31027"/>
                </a:lnTo>
                <a:lnTo>
                  <a:pt x="0" y="50800"/>
                </a:lnTo>
                <a:lnTo>
                  <a:pt x="0" y="880770"/>
                </a:lnTo>
                <a:lnTo>
                  <a:pt x="3992" y="900543"/>
                </a:lnTo>
                <a:lnTo>
                  <a:pt x="14879" y="916690"/>
                </a:lnTo>
                <a:lnTo>
                  <a:pt x="31027" y="927578"/>
                </a:lnTo>
                <a:lnTo>
                  <a:pt x="50800" y="931570"/>
                </a:lnTo>
                <a:lnTo>
                  <a:pt x="4123436" y="931570"/>
                </a:lnTo>
                <a:lnTo>
                  <a:pt x="4143208" y="927578"/>
                </a:lnTo>
                <a:lnTo>
                  <a:pt x="4159356" y="916690"/>
                </a:lnTo>
                <a:lnTo>
                  <a:pt x="4170243" y="900543"/>
                </a:lnTo>
                <a:lnTo>
                  <a:pt x="4174236" y="880770"/>
                </a:lnTo>
                <a:lnTo>
                  <a:pt x="4174236" y="50800"/>
                </a:lnTo>
                <a:lnTo>
                  <a:pt x="4170243" y="31027"/>
                </a:lnTo>
                <a:lnTo>
                  <a:pt x="4159356" y="14879"/>
                </a:lnTo>
                <a:lnTo>
                  <a:pt x="4143208" y="3992"/>
                </a:lnTo>
                <a:lnTo>
                  <a:pt x="4123436" y="0"/>
                </a:lnTo>
                <a:close/>
              </a:path>
            </a:pathLst>
          </a:custGeom>
          <a:solidFill>
            <a:srgbClr val="FFEB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240016" y="1003958"/>
            <a:ext cx="353187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sz="1800" b="0" spc="15" dirty="0">
                <a:solidFill>
                  <a:srgbClr val="231F20"/>
                </a:solidFill>
                <a:latin typeface="Arial"/>
                <a:cs typeface="Arial"/>
              </a:rPr>
              <a:t>After </a:t>
            </a:r>
            <a:r>
              <a:rPr sz="1800" b="0" dirty="0">
                <a:solidFill>
                  <a:srgbClr val="231F20"/>
                </a:solidFill>
                <a:latin typeface="Arial"/>
                <a:cs typeface="Arial"/>
              </a:rPr>
              <a:t>you </a:t>
            </a:r>
            <a:r>
              <a:rPr sz="1800" b="0" spc="-30" dirty="0">
                <a:solidFill>
                  <a:srgbClr val="231F20"/>
                </a:solidFill>
                <a:latin typeface="Arial"/>
                <a:cs typeface="Arial"/>
              </a:rPr>
              <a:t>save </a:t>
            </a:r>
            <a:r>
              <a:rPr sz="1800" b="0" spc="5" dirty="0">
                <a:solidFill>
                  <a:srgbClr val="231F20"/>
                </a:solidFill>
                <a:latin typeface="Arial"/>
                <a:cs typeface="Arial"/>
              </a:rPr>
              <a:t>your </a:t>
            </a:r>
            <a:r>
              <a:rPr sz="1800" b="0" spc="25" dirty="0">
                <a:solidFill>
                  <a:srgbClr val="231F20"/>
                </a:solidFill>
                <a:latin typeface="Arial"/>
                <a:cs typeface="Arial"/>
              </a:rPr>
              <a:t>work, </a:t>
            </a:r>
            <a:r>
              <a:rPr sz="1800" b="0" dirty="0">
                <a:solidFill>
                  <a:srgbClr val="231F20"/>
                </a:solidFill>
                <a:latin typeface="Arial"/>
                <a:cs typeface="Arial"/>
              </a:rPr>
              <a:t>you </a:t>
            </a:r>
            <a:r>
              <a:rPr sz="1800" b="0" spc="20" dirty="0">
                <a:solidFill>
                  <a:srgbClr val="231F20"/>
                </a:solidFill>
                <a:latin typeface="Arial"/>
                <a:cs typeface="Arial"/>
              </a:rPr>
              <a:t>can  </a:t>
            </a:r>
            <a:r>
              <a:rPr sz="1800" b="0" spc="40" dirty="0">
                <a:solidFill>
                  <a:srgbClr val="231F20"/>
                </a:solidFill>
                <a:latin typeface="Arial"/>
                <a:cs typeface="Arial"/>
              </a:rPr>
              <a:t>export </a:t>
            </a:r>
            <a:r>
              <a:rPr sz="1800" b="0" spc="1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1800" b="0" spc="20" dirty="0">
                <a:solidFill>
                  <a:srgbClr val="231F20"/>
                </a:solidFill>
                <a:latin typeface="Arial"/>
                <a:cs typeface="Arial"/>
              </a:rPr>
              <a:t>show </a:t>
            </a:r>
            <a:r>
              <a:rPr sz="1800" b="0" spc="3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1800" b="0" spc="-35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sz="1800" b="0" spc="15" dirty="0">
                <a:solidFill>
                  <a:srgbClr val="231F20"/>
                </a:solidFill>
                <a:latin typeface="Arial"/>
                <a:cs typeface="Arial"/>
              </a:rPr>
              <a:t>video</a:t>
            </a:r>
            <a:r>
              <a:rPr sz="1800" b="0" spc="11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b="0" spc="-5" dirty="0">
                <a:solidFill>
                  <a:srgbClr val="231F20"/>
                </a:solidFill>
                <a:latin typeface="Arial"/>
                <a:cs typeface="Arial"/>
              </a:rPr>
              <a:t>file.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392416" y="1878583"/>
            <a:ext cx="4064635" cy="1445260"/>
          </a:xfrm>
          <a:custGeom>
            <a:avLst/>
            <a:gdLst/>
            <a:ahLst/>
            <a:cxnLst/>
            <a:rect l="l" t="t" r="r" b="b"/>
            <a:pathLst>
              <a:path w="4064634" h="1445260">
                <a:moveTo>
                  <a:pt x="0" y="0"/>
                </a:moveTo>
                <a:lnTo>
                  <a:pt x="4064508" y="0"/>
                </a:lnTo>
                <a:lnTo>
                  <a:pt x="4064508" y="1444752"/>
                </a:lnTo>
                <a:lnTo>
                  <a:pt x="0" y="1444752"/>
                </a:lnTo>
                <a:lnTo>
                  <a:pt x="0" y="0"/>
                </a:lnTo>
                <a:close/>
              </a:path>
            </a:pathLst>
          </a:custGeom>
          <a:solidFill>
            <a:srgbClr val="231F20">
              <a:alpha val="54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647431" y="2057400"/>
            <a:ext cx="3550920" cy="932180"/>
          </a:xfrm>
          <a:custGeom>
            <a:avLst/>
            <a:gdLst/>
            <a:ahLst/>
            <a:cxnLst/>
            <a:rect l="l" t="t" r="r" b="b"/>
            <a:pathLst>
              <a:path w="3550920" h="932180">
                <a:moveTo>
                  <a:pt x="3500120" y="0"/>
                </a:moveTo>
                <a:lnTo>
                  <a:pt x="50800" y="0"/>
                </a:lnTo>
                <a:lnTo>
                  <a:pt x="31027" y="3992"/>
                </a:lnTo>
                <a:lnTo>
                  <a:pt x="14879" y="14879"/>
                </a:lnTo>
                <a:lnTo>
                  <a:pt x="3992" y="31027"/>
                </a:lnTo>
                <a:lnTo>
                  <a:pt x="0" y="50800"/>
                </a:lnTo>
                <a:lnTo>
                  <a:pt x="0" y="880770"/>
                </a:lnTo>
                <a:lnTo>
                  <a:pt x="3992" y="900543"/>
                </a:lnTo>
                <a:lnTo>
                  <a:pt x="14879" y="916690"/>
                </a:lnTo>
                <a:lnTo>
                  <a:pt x="31027" y="927578"/>
                </a:lnTo>
                <a:lnTo>
                  <a:pt x="50800" y="931570"/>
                </a:lnTo>
                <a:lnTo>
                  <a:pt x="3500120" y="931570"/>
                </a:lnTo>
                <a:lnTo>
                  <a:pt x="3519892" y="927578"/>
                </a:lnTo>
                <a:lnTo>
                  <a:pt x="3536040" y="916690"/>
                </a:lnTo>
                <a:lnTo>
                  <a:pt x="3546927" y="900543"/>
                </a:lnTo>
                <a:lnTo>
                  <a:pt x="3550920" y="880770"/>
                </a:lnTo>
                <a:lnTo>
                  <a:pt x="3550920" y="50800"/>
                </a:lnTo>
                <a:lnTo>
                  <a:pt x="3546927" y="31027"/>
                </a:lnTo>
                <a:lnTo>
                  <a:pt x="3536040" y="14879"/>
                </a:lnTo>
                <a:lnTo>
                  <a:pt x="3519892" y="3992"/>
                </a:lnTo>
                <a:lnTo>
                  <a:pt x="3500120" y="0"/>
                </a:lnTo>
                <a:close/>
              </a:path>
            </a:pathLst>
          </a:custGeom>
          <a:solidFill>
            <a:srgbClr val="FFEB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863331" y="2177438"/>
            <a:ext cx="308991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sz="1800" b="1" spc="15" dirty="0">
                <a:solidFill>
                  <a:srgbClr val="231F20"/>
                </a:solidFill>
                <a:latin typeface="Arial"/>
                <a:cs typeface="Arial"/>
                <a:hlinkClick r:id="rId3"/>
              </a:rPr>
              <a:t>Click </a:t>
            </a:r>
            <a:r>
              <a:rPr sz="1800" b="1" spc="25" dirty="0">
                <a:solidFill>
                  <a:srgbClr val="231F20"/>
                </a:solidFill>
                <a:latin typeface="Arial"/>
                <a:cs typeface="Arial"/>
                <a:hlinkClick r:id="rId3"/>
              </a:rPr>
              <a:t>here </a:t>
            </a:r>
            <a:r>
              <a:rPr sz="1800" spc="3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1800" spc="-15" dirty="0">
                <a:solidFill>
                  <a:srgbClr val="231F20"/>
                </a:solidFill>
                <a:latin typeface="Arial"/>
                <a:cs typeface="Arial"/>
              </a:rPr>
              <a:t>see </a:t>
            </a:r>
            <a:r>
              <a:rPr sz="1800" spc="35" dirty="0">
                <a:solidFill>
                  <a:srgbClr val="231F20"/>
                </a:solidFill>
                <a:latin typeface="Arial"/>
                <a:cs typeface="Arial"/>
              </a:rPr>
              <a:t>Microsoft’s  </a:t>
            </a:r>
            <a:r>
              <a:rPr sz="1800" spc="20" dirty="0">
                <a:solidFill>
                  <a:srgbClr val="231F20"/>
                </a:solidFill>
                <a:latin typeface="Arial"/>
                <a:cs typeface="Arial"/>
              </a:rPr>
              <a:t>recommened </a:t>
            </a:r>
            <a:r>
              <a:rPr sz="1800" spc="40" dirty="0">
                <a:solidFill>
                  <a:srgbClr val="231F20"/>
                </a:solidFill>
                <a:latin typeface="Arial"/>
                <a:cs typeface="Arial"/>
              </a:rPr>
              <a:t>export</a:t>
            </a:r>
            <a:r>
              <a:rPr sz="18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25" dirty="0">
                <a:solidFill>
                  <a:srgbClr val="231F20"/>
                </a:solidFill>
                <a:latin typeface="Arial"/>
                <a:cs typeface="Arial"/>
              </a:rPr>
              <a:t>process.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744495"/>
            <a:ext cx="105156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71775">
              <a:lnSpc>
                <a:spcPct val="100000"/>
              </a:lnSpc>
              <a:spcBef>
                <a:spcPts val="100"/>
              </a:spcBef>
            </a:pPr>
            <a:r>
              <a:rPr lang="en-US" spc="80" dirty="0"/>
              <a:t>				</a:t>
            </a:r>
            <a:r>
              <a:rPr spc="80" dirty="0"/>
              <a:t>SUMMA</a:t>
            </a:r>
            <a:r>
              <a:rPr spc="-140" dirty="0"/>
              <a:t>R</a:t>
            </a:r>
            <a:r>
              <a:rPr dirty="0"/>
              <a:t>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264655" y="2863238"/>
            <a:ext cx="3524250" cy="1403076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241300" marR="753745" indent="-228600">
              <a:lnSpc>
                <a:spcPct val="111100"/>
              </a:lnSpc>
              <a:spcBef>
                <a:spcPts val="600"/>
              </a:spcBef>
              <a:buClr>
                <a:srgbClr val="001F5F"/>
              </a:buClr>
              <a:buFont typeface="Arial"/>
              <a:buChar char="•"/>
              <a:tabLst>
                <a:tab pos="241300" algn="l"/>
              </a:tabLst>
            </a:pPr>
            <a:r>
              <a:rPr sz="1800" spc="-20" dirty="0">
                <a:solidFill>
                  <a:srgbClr val="231F20"/>
                </a:solidFill>
                <a:latin typeface="Arial"/>
                <a:cs typeface="Arial"/>
              </a:rPr>
              <a:t>Use </a:t>
            </a:r>
            <a:r>
              <a:rPr sz="1800" spc="-15" dirty="0">
                <a:solidFill>
                  <a:srgbClr val="231F20"/>
                </a:solidFill>
                <a:latin typeface="Arial"/>
                <a:cs typeface="Arial"/>
              </a:rPr>
              <a:t>PowerPoint </a:t>
            </a:r>
            <a:r>
              <a:rPr sz="1800" spc="2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1800" spc="20" dirty="0">
                <a:solidFill>
                  <a:srgbClr val="231F20"/>
                </a:solidFill>
                <a:latin typeface="Arial"/>
                <a:cs typeface="Arial"/>
              </a:rPr>
              <a:t>add</a:t>
            </a:r>
            <a:r>
              <a:rPr sz="18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35" dirty="0">
                <a:solidFill>
                  <a:srgbClr val="231F20"/>
                </a:solidFill>
                <a:latin typeface="Arial"/>
                <a:cs typeface="Arial"/>
              </a:rPr>
              <a:t>a  </a:t>
            </a:r>
            <a:r>
              <a:rPr sz="1800" spc="5" dirty="0">
                <a:solidFill>
                  <a:srgbClr val="231F20"/>
                </a:solidFill>
                <a:latin typeface="Arial"/>
                <a:cs typeface="Arial"/>
              </a:rPr>
              <a:t>recording </a:t>
            </a:r>
            <a:r>
              <a:rPr sz="1800" spc="2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1800" spc="-35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1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31F20"/>
                </a:solidFill>
                <a:latin typeface="Arial"/>
                <a:cs typeface="Arial"/>
              </a:rPr>
              <a:t>slide</a:t>
            </a:r>
            <a:endParaRPr sz="1800" dirty="0">
              <a:latin typeface="Arial"/>
              <a:cs typeface="Arial"/>
            </a:endParaRPr>
          </a:p>
          <a:p>
            <a:pPr marL="241300" marR="5080" indent="-228600">
              <a:lnSpc>
                <a:spcPct val="111100"/>
              </a:lnSpc>
              <a:spcBef>
                <a:spcPts val="600"/>
              </a:spcBef>
              <a:buClr>
                <a:srgbClr val="001F5F"/>
              </a:buClr>
              <a:buFont typeface="Arial"/>
              <a:buChar char="•"/>
              <a:tabLst>
                <a:tab pos="241300" algn="l"/>
              </a:tabLst>
            </a:pPr>
            <a:r>
              <a:rPr sz="1800" spc="-60" dirty="0">
                <a:solidFill>
                  <a:srgbClr val="231F20"/>
                </a:solidFill>
                <a:latin typeface="Arial"/>
                <a:cs typeface="Arial"/>
              </a:rPr>
              <a:t>Turn </a:t>
            </a:r>
            <a:r>
              <a:rPr sz="1800" spc="-10" dirty="0">
                <a:solidFill>
                  <a:srgbClr val="231F20"/>
                </a:solidFill>
                <a:latin typeface="Arial"/>
                <a:cs typeface="Arial"/>
              </a:rPr>
              <a:t>your </a:t>
            </a:r>
            <a:r>
              <a:rPr sz="1800" spc="-15" dirty="0">
                <a:solidFill>
                  <a:srgbClr val="231F20"/>
                </a:solidFill>
                <a:latin typeface="Arial"/>
                <a:cs typeface="Arial"/>
              </a:rPr>
              <a:t>PowerPoint </a:t>
            </a:r>
            <a:r>
              <a:rPr sz="1800" spc="20" dirty="0">
                <a:solidFill>
                  <a:srgbClr val="231F20"/>
                </a:solidFill>
                <a:latin typeface="Arial"/>
                <a:cs typeface="Arial"/>
              </a:rPr>
              <a:t>with </a:t>
            </a:r>
            <a:r>
              <a:rPr sz="1800" dirty="0">
                <a:solidFill>
                  <a:srgbClr val="231F20"/>
                </a:solidFill>
                <a:latin typeface="Arial"/>
                <a:cs typeface="Arial"/>
              </a:rPr>
              <a:t>audio  into </a:t>
            </a:r>
            <a:r>
              <a:rPr sz="1800" spc="-35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sz="1800" spc="5" dirty="0">
                <a:solidFill>
                  <a:srgbClr val="231F20"/>
                </a:solidFill>
                <a:latin typeface="Arial"/>
                <a:cs typeface="Arial"/>
              </a:rPr>
              <a:t>video</a:t>
            </a:r>
            <a:r>
              <a:rPr sz="1800" spc="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02184" y="1175067"/>
            <a:ext cx="5248910" cy="3822700"/>
          </a:xfrm>
          <a:custGeom>
            <a:avLst/>
            <a:gdLst/>
            <a:ahLst/>
            <a:cxnLst/>
            <a:rect l="l" t="t" r="r" b="b"/>
            <a:pathLst>
              <a:path w="5248910" h="3822700">
                <a:moveTo>
                  <a:pt x="0" y="0"/>
                </a:moveTo>
                <a:lnTo>
                  <a:pt x="5248656" y="0"/>
                </a:lnTo>
                <a:lnTo>
                  <a:pt x="5248656" y="3822191"/>
                </a:lnTo>
                <a:lnTo>
                  <a:pt x="0" y="3822191"/>
                </a:lnTo>
                <a:lnTo>
                  <a:pt x="0" y="0"/>
                </a:lnTo>
                <a:close/>
              </a:path>
            </a:pathLst>
          </a:custGeom>
          <a:solidFill>
            <a:srgbClr val="231F20">
              <a:alpha val="54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7200" y="1353887"/>
            <a:ext cx="4738370" cy="3312160"/>
          </a:xfrm>
          <a:custGeom>
            <a:avLst/>
            <a:gdLst/>
            <a:ahLst/>
            <a:cxnLst/>
            <a:rect l="l" t="t" r="r" b="b"/>
            <a:pathLst>
              <a:path w="4738370" h="3312160">
                <a:moveTo>
                  <a:pt x="4687316" y="0"/>
                </a:moveTo>
                <a:lnTo>
                  <a:pt x="50800" y="0"/>
                </a:lnTo>
                <a:lnTo>
                  <a:pt x="31027" y="3992"/>
                </a:lnTo>
                <a:lnTo>
                  <a:pt x="14879" y="14879"/>
                </a:lnTo>
                <a:lnTo>
                  <a:pt x="3992" y="31027"/>
                </a:lnTo>
                <a:lnTo>
                  <a:pt x="0" y="50800"/>
                </a:lnTo>
                <a:lnTo>
                  <a:pt x="0" y="3261347"/>
                </a:lnTo>
                <a:lnTo>
                  <a:pt x="3992" y="3281120"/>
                </a:lnTo>
                <a:lnTo>
                  <a:pt x="14879" y="3297267"/>
                </a:lnTo>
                <a:lnTo>
                  <a:pt x="31027" y="3308154"/>
                </a:lnTo>
                <a:lnTo>
                  <a:pt x="50800" y="3312147"/>
                </a:lnTo>
                <a:lnTo>
                  <a:pt x="4687316" y="3312147"/>
                </a:lnTo>
                <a:lnTo>
                  <a:pt x="4707088" y="3308154"/>
                </a:lnTo>
                <a:lnTo>
                  <a:pt x="4723236" y="3297267"/>
                </a:lnTo>
                <a:lnTo>
                  <a:pt x="4734123" y="3281120"/>
                </a:lnTo>
                <a:lnTo>
                  <a:pt x="4738116" y="3261347"/>
                </a:lnTo>
                <a:lnTo>
                  <a:pt x="4738116" y="50800"/>
                </a:lnTo>
                <a:lnTo>
                  <a:pt x="4734123" y="31027"/>
                </a:lnTo>
                <a:lnTo>
                  <a:pt x="4723236" y="14879"/>
                </a:lnTo>
                <a:lnTo>
                  <a:pt x="4707088" y="3992"/>
                </a:lnTo>
                <a:lnTo>
                  <a:pt x="4687316" y="0"/>
                </a:lnTo>
                <a:close/>
              </a:path>
            </a:pathLst>
          </a:custGeom>
          <a:solidFill>
            <a:srgbClr val="FFEB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02184" y="1473926"/>
            <a:ext cx="5248910" cy="23716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3234" marR="613410">
              <a:lnSpc>
                <a:spcPct val="111100"/>
              </a:lnSpc>
              <a:spcBef>
                <a:spcPts val="100"/>
              </a:spcBef>
            </a:pPr>
            <a:r>
              <a:rPr sz="1800" spc="-110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1800" spc="-20" dirty="0">
                <a:solidFill>
                  <a:srgbClr val="231F20"/>
                </a:solidFill>
                <a:latin typeface="Arial"/>
                <a:cs typeface="Arial"/>
              </a:rPr>
              <a:t>recap, </a:t>
            </a:r>
            <a:r>
              <a:rPr sz="1800" spc="-30" dirty="0">
                <a:solidFill>
                  <a:srgbClr val="231F20"/>
                </a:solidFill>
                <a:latin typeface="Arial"/>
                <a:cs typeface="Arial"/>
              </a:rPr>
              <a:t>use PowerPoint </a:t>
            </a:r>
            <a:r>
              <a:rPr sz="1800" spc="1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1800" spc="10" dirty="0">
                <a:solidFill>
                  <a:srgbClr val="231F20"/>
                </a:solidFill>
                <a:latin typeface="Arial"/>
                <a:cs typeface="Arial"/>
              </a:rPr>
              <a:t>add </a:t>
            </a:r>
            <a:r>
              <a:rPr sz="1800" spc="-15" dirty="0">
                <a:solidFill>
                  <a:srgbClr val="231F20"/>
                </a:solidFill>
                <a:latin typeface="Arial"/>
                <a:cs typeface="Arial"/>
              </a:rPr>
              <a:t>audio</a:t>
            </a:r>
            <a:r>
              <a:rPr sz="1800" spc="-19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15" dirty="0">
                <a:solidFill>
                  <a:srgbClr val="231F20"/>
                </a:solidFill>
                <a:latin typeface="Arial"/>
                <a:cs typeface="Arial"/>
              </a:rPr>
              <a:t>to  </a:t>
            </a:r>
            <a:r>
              <a:rPr sz="1800" spc="-35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sz="1800" spc="-25" dirty="0">
                <a:solidFill>
                  <a:srgbClr val="231F20"/>
                </a:solidFill>
                <a:latin typeface="Arial"/>
                <a:cs typeface="Arial"/>
              </a:rPr>
              <a:t>slide. If </a:t>
            </a:r>
            <a:r>
              <a:rPr sz="1800" spc="-20" dirty="0">
                <a:solidFill>
                  <a:srgbClr val="231F20"/>
                </a:solidFill>
                <a:latin typeface="Arial"/>
                <a:cs typeface="Arial"/>
              </a:rPr>
              <a:t>you </a:t>
            </a:r>
            <a:r>
              <a:rPr sz="1800" spc="-60" dirty="0">
                <a:solidFill>
                  <a:srgbClr val="231F20"/>
                </a:solidFill>
                <a:latin typeface="Arial"/>
                <a:cs typeface="Arial"/>
              </a:rPr>
              <a:t>have </a:t>
            </a:r>
            <a:r>
              <a:rPr sz="1800" spc="-15" dirty="0">
                <a:solidFill>
                  <a:srgbClr val="231F20"/>
                </a:solidFill>
                <a:latin typeface="Arial"/>
                <a:cs typeface="Arial"/>
              </a:rPr>
              <a:t>audio </a:t>
            </a:r>
            <a:r>
              <a:rPr sz="1800" spc="-10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1800" spc="-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231F20"/>
                </a:solidFill>
                <a:latin typeface="Arial"/>
                <a:cs typeface="Arial"/>
              </a:rPr>
              <a:t>animations</a:t>
            </a:r>
            <a:endParaRPr sz="1800" dirty="0">
              <a:latin typeface="Arial"/>
              <a:cs typeface="Arial"/>
            </a:endParaRPr>
          </a:p>
          <a:p>
            <a:pPr marL="483234" marR="534035">
              <a:lnSpc>
                <a:spcPct val="111100"/>
              </a:lnSpc>
            </a:pPr>
            <a:r>
              <a:rPr sz="1800" dirty="0">
                <a:solidFill>
                  <a:srgbClr val="231F20"/>
                </a:solidFill>
                <a:latin typeface="Arial"/>
                <a:cs typeface="Arial"/>
              </a:rPr>
              <a:t>timed </a:t>
            </a:r>
            <a:r>
              <a:rPr sz="1800" spc="15" dirty="0">
                <a:solidFill>
                  <a:srgbClr val="231F20"/>
                </a:solidFill>
                <a:latin typeface="Arial"/>
                <a:cs typeface="Arial"/>
              </a:rPr>
              <a:t>to go </a:t>
            </a:r>
            <a:r>
              <a:rPr sz="1800" spc="-20" dirty="0">
                <a:solidFill>
                  <a:srgbClr val="231F20"/>
                </a:solidFill>
                <a:latin typeface="Arial"/>
                <a:cs typeface="Arial"/>
              </a:rPr>
              <a:t>along </a:t>
            </a:r>
            <a:r>
              <a:rPr sz="1800" spc="5" dirty="0">
                <a:solidFill>
                  <a:srgbClr val="231F20"/>
                </a:solidFill>
                <a:latin typeface="Arial"/>
                <a:cs typeface="Arial"/>
              </a:rPr>
              <a:t>with </a:t>
            </a:r>
            <a:r>
              <a:rPr sz="1800" spc="-25" dirty="0">
                <a:solidFill>
                  <a:srgbClr val="231F20"/>
                </a:solidFill>
                <a:latin typeface="Arial"/>
                <a:cs typeface="Arial"/>
              </a:rPr>
              <a:t>your </a:t>
            </a:r>
            <a:r>
              <a:rPr sz="1800" spc="-30" dirty="0">
                <a:solidFill>
                  <a:srgbClr val="231F20"/>
                </a:solidFill>
                <a:latin typeface="Arial"/>
                <a:cs typeface="Arial"/>
              </a:rPr>
              <a:t>slideshow,</a:t>
            </a:r>
            <a:r>
              <a:rPr sz="1800" spc="-2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231F20"/>
                </a:solidFill>
                <a:latin typeface="Arial"/>
                <a:cs typeface="Arial"/>
              </a:rPr>
              <a:t>you  </a:t>
            </a:r>
            <a:r>
              <a:rPr sz="1800" spc="-5" dirty="0">
                <a:solidFill>
                  <a:srgbClr val="231F20"/>
                </a:solidFill>
                <a:latin typeface="Arial"/>
                <a:cs typeface="Arial"/>
              </a:rPr>
              <a:t>can </a:t>
            </a:r>
            <a:r>
              <a:rPr sz="1800" spc="-10" dirty="0">
                <a:solidFill>
                  <a:srgbClr val="231F20"/>
                </a:solidFill>
                <a:latin typeface="Arial"/>
                <a:cs typeface="Arial"/>
              </a:rPr>
              <a:t>turn </a:t>
            </a:r>
            <a:r>
              <a:rPr sz="1800" spc="15" dirty="0">
                <a:solidFill>
                  <a:srgbClr val="231F20"/>
                </a:solidFill>
                <a:latin typeface="Arial"/>
                <a:cs typeface="Arial"/>
              </a:rPr>
              <a:t>it </a:t>
            </a:r>
            <a:r>
              <a:rPr sz="1800" spc="-10" dirty="0">
                <a:solidFill>
                  <a:srgbClr val="231F20"/>
                </a:solidFill>
                <a:latin typeface="Arial"/>
                <a:cs typeface="Arial"/>
              </a:rPr>
              <a:t>into </a:t>
            </a:r>
            <a:r>
              <a:rPr sz="1800" spc="-35" dirty="0">
                <a:solidFill>
                  <a:srgbClr val="231F20"/>
                </a:solidFill>
                <a:latin typeface="Arial"/>
                <a:cs typeface="Arial"/>
              </a:rPr>
              <a:t>a shareable </a:t>
            </a:r>
            <a:r>
              <a:rPr sz="1800" spc="-10" dirty="0">
                <a:solidFill>
                  <a:srgbClr val="231F20"/>
                </a:solidFill>
                <a:latin typeface="Arial"/>
                <a:cs typeface="Arial"/>
              </a:rPr>
              <a:t>video</a:t>
            </a:r>
            <a:r>
              <a:rPr sz="1800" spc="-2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231F20"/>
                </a:solidFill>
                <a:latin typeface="Arial"/>
                <a:cs typeface="Arial"/>
              </a:rPr>
              <a:t>file.</a:t>
            </a:r>
            <a:endParaRPr sz="1800" dirty="0">
              <a:latin typeface="Arial"/>
              <a:cs typeface="Arial"/>
            </a:endParaRPr>
          </a:p>
          <a:p>
            <a:pPr marL="483234" marR="622300">
              <a:lnSpc>
                <a:spcPct val="111100"/>
              </a:lnSpc>
              <a:spcBef>
                <a:spcPts val="1800"/>
              </a:spcBef>
            </a:pPr>
            <a:r>
              <a:rPr sz="1800" spc="-40" dirty="0">
                <a:solidFill>
                  <a:srgbClr val="231F20"/>
                </a:solidFill>
                <a:latin typeface="Arial"/>
                <a:cs typeface="Arial"/>
              </a:rPr>
              <a:t>This </a:t>
            </a:r>
            <a:r>
              <a:rPr sz="1800" spc="-15" dirty="0">
                <a:solidFill>
                  <a:srgbClr val="231F20"/>
                </a:solidFill>
                <a:latin typeface="Arial"/>
                <a:cs typeface="Arial"/>
              </a:rPr>
              <a:t>will </a:t>
            </a:r>
            <a:r>
              <a:rPr sz="1800" spc="-35" dirty="0">
                <a:solidFill>
                  <a:srgbClr val="231F20"/>
                </a:solidFill>
                <a:latin typeface="Arial"/>
                <a:cs typeface="Arial"/>
              </a:rPr>
              <a:t>give </a:t>
            </a:r>
            <a:r>
              <a:rPr sz="1800" spc="-20" dirty="0">
                <a:solidFill>
                  <a:srgbClr val="231F20"/>
                </a:solidFill>
                <a:latin typeface="Arial"/>
                <a:cs typeface="Arial"/>
              </a:rPr>
              <a:t>you </a:t>
            </a:r>
            <a:r>
              <a:rPr sz="1800" spc="-30" dirty="0">
                <a:solidFill>
                  <a:srgbClr val="231F20"/>
                </a:solidFill>
                <a:latin typeface="Arial"/>
                <a:cs typeface="Arial"/>
              </a:rPr>
              <a:t>an </a:t>
            </a:r>
            <a:r>
              <a:rPr sz="1800" spc="10" dirty="0">
                <a:solidFill>
                  <a:srgbClr val="231F20"/>
                </a:solidFill>
                <a:latin typeface="Arial"/>
                <a:cs typeface="Arial"/>
              </a:rPr>
              <a:t>opportunity </a:t>
            </a:r>
            <a:r>
              <a:rPr sz="1800" spc="1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1800" spc="-40" dirty="0">
                <a:solidFill>
                  <a:srgbClr val="231F20"/>
                </a:solidFill>
                <a:latin typeface="Arial"/>
                <a:cs typeface="Arial"/>
              </a:rPr>
              <a:t>share  </a:t>
            </a:r>
            <a:r>
              <a:rPr sz="1800" spc="-15" dirty="0">
                <a:solidFill>
                  <a:srgbClr val="231F20"/>
                </a:solidFill>
                <a:latin typeface="Arial"/>
                <a:cs typeface="Arial"/>
              </a:rPr>
              <a:t>more </a:t>
            </a:r>
            <a:r>
              <a:rPr sz="1800" spc="5" dirty="0">
                <a:solidFill>
                  <a:srgbClr val="231F20"/>
                </a:solidFill>
                <a:latin typeface="Arial"/>
                <a:cs typeface="Arial"/>
              </a:rPr>
              <a:t>about </a:t>
            </a:r>
            <a:r>
              <a:rPr sz="1800" spc="-25" dirty="0">
                <a:solidFill>
                  <a:srgbClr val="231F20"/>
                </a:solidFill>
                <a:latin typeface="Arial"/>
                <a:cs typeface="Arial"/>
              </a:rPr>
              <a:t>your </a:t>
            </a:r>
            <a:r>
              <a:rPr sz="1800" spc="-30" dirty="0">
                <a:solidFill>
                  <a:srgbClr val="231F20"/>
                </a:solidFill>
                <a:latin typeface="Arial"/>
                <a:cs typeface="Arial"/>
              </a:rPr>
              <a:t>research </a:t>
            </a:r>
            <a:r>
              <a:rPr sz="1800" spc="-15" dirty="0">
                <a:solidFill>
                  <a:srgbClr val="231F20"/>
                </a:solidFill>
                <a:latin typeface="Arial"/>
                <a:cs typeface="Arial"/>
              </a:rPr>
              <a:t>when </a:t>
            </a:r>
            <a:r>
              <a:rPr sz="1800" spc="-20" dirty="0">
                <a:solidFill>
                  <a:srgbClr val="231F20"/>
                </a:solidFill>
                <a:latin typeface="Arial"/>
                <a:cs typeface="Arial"/>
              </a:rPr>
              <a:t>you</a:t>
            </a:r>
            <a:r>
              <a:rPr sz="1800" spc="-1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5" dirty="0">
                <a:solidFill>
                  <a:srgbClr val="231F20"/>
                </a:solidFill>
                <a:latin typeface="Arial"/>
                <a:cs typeface="Arial"/>
              </a:rPr>
              <a:t>can’t  </a:t>
            </a:r>
            <a:r>
              <a:rPr sz="1800" dirty="0">
                <a:solidFill>
                  <a:srgbClr val="231F20"/>
                </a:solidFill>
                <a:latin typeface="Arial"/>
                <a:cs typeface="Arial"/>
              </a:rPr>
              <a:t>be </a:t>
            </a:r>
            <a:r>
              <a:rPr sz="1800" spc="-25" dirty="0">
                <a:solidFill>
                  <a:srgbClr val="231F20"/>
                </a:solidFill>
                <a:latin typeface="Arial"/>
                <a:cs typeface="Arial"/>
              </a:rPr>
              <a:t>there </a:t>
            </a:r>
            <a:r>
              <a:rPr sz="1800" spc="-2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800" spc="-1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spc="-15" dirty="0">
                <a:solidFill>
                  <a:srgbClr val="231F20"/>
                </a:solidFill>
                <a:latin typeface="Arial"/>
                <a:cs typeface="Arial"/>
              </a:rPr>
              <a:t>person.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268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Poster slideshow  with audio</vt:lpstr>
      <vt:lpstr>PowerPoint audio  recording</vt:lpstr>
      <vt:lpstr>PowerPoint audio  recording</vt:lpstr>
      <vt:lpstr>After you save your work, you can  export the show to a video file.</vt:lpstr>
      <vt:lpstr>   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Poster slideshow  with audio</dc:title>
  <dc:creator>Lam, Julia (NIH/NCI) [C]</dc:creator>
  <cp:lastModifiedBy>Lam, Julia (NIH/NCI) [C]</cp:lastModifiedBy>
  <cp:revision>2</cp:revision>
  <dcterms:created xsi:type="dcterms:W3CDTF">2020-08-17T15:02:43Z</dcterms:created>
  <dcterms:modified xsi:type="dcterms:W3CDTF">2020-08-20T16:28:04Z</dcterms:modified>
</cp:coreProperties>
</file>